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7" r:id="rId2"/>
    <p:sldId id="272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fld id="{6B27C4AE-576B-479B-BE7D-4A7041E4E0CF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EBD4F3F8-11B2-4AB1-92A6-BEA6787A3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1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660704-4560-4BA3-860D-C229E91FA8A7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7D8A48A-E68C-45BC-B6BF-BEA838AB6A1F}" type="slidenum">
              <a:rPr lang="en-US" altLang="en-US" smtClean="0">
                <a:ea typeface="MS PGothic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10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660704-4560-4BA3-860D-C229E91FA8A7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7D8A48A-E68C-45BC-B6BF-BEA838AB6A1F}" type="slidenum">
              <a:rPr lang="en-US" altLang="en-US" smtClean="0">
                <a:ea typeface="MS PGothic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08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660704-4560-4BA3-860D-C229E91FA8A7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7D8A48A-E68C-45BC-B6BF-BEA838AB6A1F}" type="slidenum">
              <a:rPr lang="en-US" altLang="en-US" smtClean="0">
                <a:ea typeface="MS PGothic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92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660704-4560-4BA3-860D-C229E91FA8A7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7D8A48A-E68C-45BC-B6BF-BEA838AB6A1F}" type="slidenum">
              <a:rPr lang="en-US" altLang="en-US" smtClean="0">
                <a:ea typeface="MS PGothic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2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660704-4560-4BA3-860D-C229E91FA8A7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7D8A48A-E68C-45BC-B6BF-BEA838AB6A1F}" type="slidenum">
              <a:rPr lang="en-US" altLang="en-US" smtClean="0">
                <a:ea typeface="MS PGothic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31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660704-4560-4BA3-860D-C229E91FA8A7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7D8A48A-E68C-45BC-B6BF-BEA838AB6A1F}" type="slidenum">
              <a:rPr lang="en-US" altLang="en-US" smtClean="0">
                <a:ea typeface="MS PGothic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5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409C5-33BB-4EC9-B6BD-3DB011AD5E16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BCEA-2C85-4ADA-9652-9D2C1E2312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13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fld id="{FFE45EAD-858B-45B0-9987-D589B3C78881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E7C0EAD-28BA-442F-A691-6652A3296D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7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6673D-4E8E-43CE-A3E8-A087900F1269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2A5-7EF1-43FB-BCEB-0E968503E1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fld id="{CF2942F5-ABDF-43CD-B6D7-BD61CBD3D9E6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4FC6CD8F-4CDF-4702-AE99-DFE32B4AD0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7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3F733-FBDD-417F-A88B-E3E473244FB1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670-A4E7-4F03-B358-53F83C2F00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50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091B3-4BB5-40E4-8BD4-BF1B46516582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06E-7551-4C89-9B5C-FBF9ECB0C6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022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E9CA3-2DFE-45AF-A54A-5A9E2A093106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863-CDF4-4A12-B0B1-F0D63C405B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6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D9BD8-6171-4C6C-9869-8DC7F58B2DFA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7D3C-6030-4066-8DF5-6944C972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74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C863E-77A2-4A9A-AD4A-0E7B358DFD09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F828-49A0-488D-A67B-7A01F3856C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294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46B0D-C89E-49C0-89EC-F9A1CDE1DF57}" type="datetime1">
              <a:rPr lang="en-US" altLang="en-US" smtClean="0"/>
              <a:pPr>
                <a:defRPr/>
              </a:pPr>
              <a:t>4/24/2018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B372-D007-4F8A-A9B5-9BA4076580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0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660704-4560-4BA3-860D-C229E91FA8A7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7D8A48A-E68C-45BC-B6BF-BEA838AB6A1F}" type="slidenum">
              <a:rPr lang="en-US" altLang="en-US" smtClean="0">
                <a:ea typeface="MS PGothic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098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presence of every trait or characteristic that you possess depends on the properties of the genes you inherited from each parent</a:t>
            </a:r>
          </a:p>
          <a:p>
            <a:r>
              <a:rPr lang="en-US" dirty="0" smtClean="0"/>
              <a:t>There are two types of traits: dominant and recessive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7 2013 Bio 7 Genetics Keynote.07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5911" y="857251"/>
            <a:ext cx="725090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5725" y="1013222"/>
            <a:ext cx="295275" cy="423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3553" y="997745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4028" y="1023939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7 2013 Bio 7 Genetics Keynote.07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5911" y="857251"/>
            <a:ext cx="725090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5725" y="1013222"/>
            <a:ext cx="295275" cy="423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3553" y="997745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4028" y="1023939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7 2013 Bio 7 Genetics Keynote.07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5911" y="857251"/>
            <a:ext cx="725090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5725" y="1013222"/>
            <a:ext cx="295275" cy="423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3553" y="997745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4028" y="1023939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7 2013 Bio 7 Genetics Keynote.0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5911" y="857251"/>
            <a:ext cx="725090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5725" y="1013222"/>
            <a:ext cx="295275" cy="423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3553" y="997745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4028" y="1023939"/>
            <a:ext cx="527447" cy="155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Life Form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Parts 1 and 2.</a:t>
            </a:r>
          </a:p>
          <a:p>
            <a:r>
              <a:rPr lang="en-US" dirty="0" smtClean="0"/>
              <a:t>When you have completed parts 1 and 2 raised your hand so I can check you off.</a:t>
            </a:r>
          </a:p>
          <a:p>
            <a:r>
              <a:rPr lang="en-US" dirty="0" smtClean="0"/>
              <a:t>DO NOT lose parts 1 and 2. You will be responsible for having these parts later in the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Dominant traits: appear over a recessive form and are often more prevalent but not always</a:t>
            </a:r>
          </a:p>
          <a:p>
            <a:pPr lvl="1"/>
            <a:r>
              <a:rPr lang="en-US" dirty="0" smtClean="0"/>
              <a:t>Examples: freckles, bent pinkie, tongue rolling, left hand over right hand (when folding hands), widow’s peak, fused fingers</a:t>
            </a:r>
          </a:p>
          <a:p>
            <a:pPr lvl="1"/>
            <a:r>
              <a:rPr lang="en-US" dirty="0" smtClean="0"/>
              <a:t>Examples of dominant traits seen less often: Huntington’s disease, dwarfism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3183" y="103285"/>
            <a:ext cx="1809750" cy="240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83" y="103285"/>
            <a:ext cx="1905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479" y="3081402"/>
            <a:ext cx="1886825" cy="2173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704" y="3390254"/>
            <a:ext cx="2330958" cy="31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Recessive Traits: masked when a dominant trait is present so are less likely to be observed.</a:t>
            </a:r>
          </a:p>
          <a:p>
            <a:pPr lvl="1"/>
            <a:r>
              <a:rPr lang="en-US" dirty="0" smtClean="0"/>
              <a:t>Only appear when there are NO dominant traits.</a:t>
            </a:r>
          </a:p>
          <a:p>
            <a:r>
              <a:rPr lang="en-US" dirty="0" smtClean="0"/>
              <a:t>Examples: albinism, red hair, attached earlobes, allergy to poison ivy, nearsightedness, no tongue rolling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5189" y="2336800"/>
            <a:ext cx="2272009" cy="359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092" y="71759"/>
            <a:ext cx="4337015" cy="2385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369" y="2587646"/>
            <a:ext cx="3654460" cy="19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58157"/>
            <a:ext cx="7886700" cy="4351338"/>
          </a:xfrm>
        </p:spPr>
        <p:txBody>
          <a:bodyPr/>
          <a:lstStyle/>
          <a:p>
            <a:r>
              <a:rPr lang="en-US" dirty="0" smtClean="0"/>
              <a:t>Genes play a large role in the presence of debilitating disorders</a:t>
            </a:r>
          </a:p>
          <a:p>
            <a:r>
              <a:rPr lang="en-US" dirty="0" smtClean="0"/>
              <a:t>Many genetic disorders are simply dominant or recessive and are associated with genes located on any of the autosomal chromosomes</a:t>
            </a:r>
          </a:p>
          <a:p>
            <a:pPr lvl="1"/>
            <a:r>
              <a:rPr lang="en-US" dirty="0" smtClean="0"/>
              <a:t>44 non-sex chromosomes</a:t>
            </a:r>
          </a:p>
          <a:p>
            <a:r>
              <a:rPr lang="en-US" dirty="0" smtClean="0"/>
              <a:t>Others are associated specifically with the sex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Recessive Disorders:</a:t>
            </a:r>
          </a:p>
          <a:p>
            <a:pPr lvl="1"/>
            <a:r>
              <a:rPr lang="en-US" dirty="0" smtClean="0"/>
              <a:t>Caused by the presence of two recessive alleles</a:t>
            </a:r>
          </a:p>
          <a:p>
            <a:pPr lvl="1"/>
            <a:r>
              <a:rPr lang="en-US" dirty="0" smtClean="0"/>
              <a:t>Examples: Cystic Fibrosis, PKU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Dominant D</a:t>
            </a:r>
            <a:r>
              <a:rPr lang="en-US" dirty="0" smtClean="0"/>
              <a:t>isorders:</a:t>
            </a:r>
          </a:p>
          <a:p>
            <a:pPr lvl="1"/>
            <a:r>
              <a:rPr lang="en-US" dirty="0" smtClean="0"/>
              <a:t>Caused by the presence of one or two dominant alleles</a:t>
            </a:r>
          </a:p>
          <a:p>
            <a:pPr lvl="1"/>
            <a:r>
              <a:rPr lang="en-US" dirty="0" smtClean="0"/>
              <a:t>Examples: Huntington’s Disease, Dwarfism, Neurofibromatosis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Sex-Linked disorders:</a:t>
            </a:r>
          </a:p>
          <a:p>
            <a:pPr lvl="1"/>
            <a:r>
              <a:rPr lang="en-US" dirty="0" smtClean="0"/>
              <a:t>Caused by alleles located on the X chromosome</a:t>
            </a:r>
          </a:p>
          <a:p>
            <a:pPr lvl="1"/>
            <a:r>
              <a:rPr lang="en-US" dirty="0" smtClean="0"/>
              <a:t>Examples: Hemophilia, Color-blindness, Male-patterned baldness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Co-Dominant </a:t>
            </a:r>
            <a:r>
              <a:rPr lang="en-US" dirty="0" smtClean="0"/>
              <a:t>Disorders:</a:t>
            </a:r>
          </a:p>
          <a:p>
            <a:pPr lvl="1"/>
            <a:r>
              <a:rPr lang="en-US" dirty="0" smtClean="0"/>
              <a:t>Caused by two alleles that both show up in true form</a:t>
            </a:r>
          </a:p>
          <a:p>
            <a:pPr lvl="1"/>
            <a:r>
              <a:rPr lang="en-US" dirty="0" smtClean="0"/>
              <a:t>Example: Sickle Cell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Nondisjunction Disorders:</a:t>
            </a:r>
          </a:p>
          <a:p>
            <a:pPr lvl="1"/>
            <a:r>
              <a:rPr lang="en-US" dirty="0" smtClean="0"/>
              <a:t>Caused by the failure of chromosomes to separate during meiosis</a:t>
            </a:r>
          </a:p>
          <a:p>
            <a:pPr lvl="1"/>
            <a:r>
              <a:rPr lang="en-US" dirty="0" smtClean="0"/>
              <a:t>Examples: Down Syndrome, Trisomy X, </a:t>
            </a:r>
            <a:r>
              <a:rPr lang="en-US" dirty="0" err="1" smtClean="0"/>
              <a:t>Klinefelter’s</a:t>
            </a:r>
            <a:r>
              <a:rPr lang="en-US" dirty="0" smtClean="0"/>
              <a:t> Syndrome, Turner Syndrome, XYY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40</TotalTime>
  <Words>346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MS PGothic</vt:lpstr>
      <vt:lpstr>Arial</vt:lpstr>
      <vt:lpstr>Trebuchet MS</vt:lpstr>
      <vt:lpstr>Berlin</vt:lpstr>
      <vt:lpstr>Human Genetics</vt:lpstr>
      <vt:lpstr>Human Genetics</vt:lpstr>
      <vt:lpstr>Human Genetics</vt:lpstr>
      <vt:lpstr>Human Genetics</vt:lpstr>
      <vt:lpstr>Human Genetics</vt:lpstr>
      <vt:lpstr>Human Genetics</vt:lpstr>
      <vt:lpstr>Human Genetics</vt:lpstr>
      <vt:lpstr>Human Genetics</vt:lpstr>
      <vt:lpstr>Human Genetics</vt:lpstr>
      <vt:lpstr>PowerPoint Presentation</vt:lpstr>
      <vt:lpstr>PowerPoint Presentation</vt:lpstr>
      <vt:lpstr>PowerPoint Presentation</vt:lpstr>
      <vt:lpstr>PowerPoint Presentation</vt:lpstr>
      <vt:lpstr>Alien Life Form Project</vt:lpstr>
    </vt:vector>
  </TitlesOfParts>
  <Company>Lincoln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 iii, Delbert</dc:creator>
  <cp:lastModifiedBy>Moss, Madison</cp:lastModifiedBy>
  <cp:revision>7</cp:revision>
  <dcterms:created xsi:type="dcterms:W3CDTF">2016-04-20T17:05:14Z</dcterms:created>
  <dcterms:modified xsi:type="dcterms:W3CDTF">2018-04-24T11:46:13Z</dcterms:modified>
</cp:coreProperties>
</file>