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053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8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8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648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6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9A9927C-AAF0-4B28-BB89-1F36F4CEED5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4090597-A3F0-43A0-9B83-35BBDA13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7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 DNA Replication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DNA molecule’s most crucial task is to provide the information necessary to lead to the production of proteins</a:t>
            </a:r>
          </a:p>
          <a:p>
            <a:r>
              <a:rPr lang="en-US" dirty="0"/>
              <a:t>Must make EXACT copies!</a:t>
            </a:r>
          </a:p>
          <a:p>
            <a:r>
              <a:rPr lang="en-US" dirty="0"/>
              <a:t>Why? All cells need the same copy of DNA when they divide</a:t>
            </a:r>
          </a:p>
          <a:p>
            <a:r>
              <a:rPr lang="en-US" dirty="0"/>
              <a:t>This process is called </a:t>
            </a:r>
            <a:r>
              <a:rPr lang="en-US" b="1" dirty="0"/>
              <a:t>DNA </a:t>
            </a:r>
            <a:r>
              <a:rPr lang="en-US" b="1" dirty="0" smtClean="0"/>
              <a:t>replication-happens during S phase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 Conservative: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produces two copies of DNA, each that contains one original strand and one new strand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459037"/>
            <a:ext cx="4961467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844" y="-422516"/>
            <a:ext cx="9692640" cy="1325562"/>
          </a:xfrm>
        </p:spPr>
        <p:txBody>
          <a:bodyPr/>
          <a:lstStyle/>
          <a:p>
            <a:r>
              <a:rPr lang="en-US" dirty="0" smtClean="0"/>
              <a:t>Replication Origins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931" y="903046"/>
            <a:ext cx="8595360" cy="4351337"/>
          </a:xfrm>
        </p:spPr>
        <p:txBody>
          <a:bodyPr/>
          <a:lstStyle/>
          <a:p>
            <a:r>
              <a:rPr lang="en-US" dirty="0" smtClean="0"/>
              <a:t>Can occur directionally or bi-directionally </a:t>
            </a:r>
          </a:p>
          <a:p>
            <a:r>
              <a:rPr lang="en-US" dirty="0" smtClean="0"/>
              <a:t>Creates a replication fork to expose nitrogenous bases</a:t>
            </a:r>
          </a:p>
          <a:p>
            <a:r>
              <a:rPr lang="en-US" dirty="0" smtClean="0"/>
              <a:t>Bi-directionally greatly limits time required for DNA to replicate (faster)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130" y="2592076"/>
            <a:ext cx="5421594" cy="407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-396240"/>
            <a:ext cx="9692640" cy="1325562"/>
          </a:xfrm>
        </p:spPr>
        <p:txBody>
          <a:bodyPr/>
          <a:lstStyle/>
          <a:p>
            <a:r>
              <a:rPr lang="en-US" dirty="0" smtClean="0"/>
              <a:t>Leading/ Lagging Strands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72" y="965834"/>
            <a:ext cx="8595360" cy="4351337"/>
          </a:xfrm>
        </p:spPr>
        <p:txBody>
          <a:bodyPr/>
          <a:lstStyle/>
          <a:p>
            <a:r>
              <a:rPr lang="en-US" dirty="0" smtClean="0"/>
              <a:t>Leading</a:t>
            </a:r>
            <a:r>
              <a:rPr lang="en-US" dirty="0" smtClean="0">
                <a:sym typeface="Wingdings" panose="05000000000000000000" pitchFamily="2" charset="2"/>
              </a:rPr>
              <a:t> continuous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Replication occurs in one fluid motion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Laggind</a:t>
            </a:r>
            <a:r>
              <a:rPr lang="en-US" dirty="0" smtClean="0">
                <a:sym typeface="Wingdings" panose="05000000000000000000" pitchFamily="2" charset="2"/>
              </a:rPr>
              <a:t> discontinuous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Replication occurs in chunked segments that will later have to be joined 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675" y="3313112"/>
            <a:ext cx="57340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 Key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Enzymes: DNA replication is carried out by a complex system of enzymes. (4 major ones)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Helicase</a:t>
            </a:r>
            <a:r>
              <a:rPr lang="en-US" dirty="0" smtClean="0">
                <a:sym typeface="Wingdings" panose="05000000000000000000" pitchFamily="2" charset="2"/>
              </a:rPr>
              <a:t> “zipper”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Polymerase “builder”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Primase “Finish line”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Ligase “glue”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2374900"/>
            <a:ext cx="6502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Enzymes cont.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Helicase: Unwinds (unzips) and separates double strand DNA by breaking hydrogen bonds b/w bases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DNA Polymerase: makes new strands from the original template strands.(adds nucleotides)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Primase: indicates when replication needs to stop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Ligase: joins the original DNA and the new DNA together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DNA replication there will be 2 exact copies of DNA so that a cell can finish out the cell cycle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2501900"/>
            <a:ext cx="6172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 Steps/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Helicase untwists and unzips DNA double helix, exposing single nitrogenous bases.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Free nucleotides will begin to find their complementary bases on the original strand that is now open.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DNA polymerase “builds” or constructs the free nucleotides into a new DNA strand based on the template from the original DNA strand.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Primase will give the signal to end Replication and Ligase will begin gluing the original strand and new strands together </a:t>
            </a:r>
            <a:r>
              <a:rPr lang="en-US" dirty="0" smtClean="0">
                <a:sym typeface="Wingdings" panose="05000000000000000000" pitchFamily="2" charset="2"/>
              </a:rPr>
              <a:t> basically forming new H-bonds.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18785</TotalTime>
  <Words>341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View</vt:lpstr>
      <vt:lpstr>5.3 DNA Replication</vt:lpstr>
      <vt:lpstr>Why? DNA Replication</vt:lpstr>
      <vt:lpstr>Semi Conservative:</vt:lpstr>
      <vt:lpstr>Replication Origins </vt:lpstr>
      <vt:lpstr>Leading/ Lagging Strands </vt:lpstr>
      <vt:lpstr>DNA Replication Key Players</vt:lpstr>
      <vt:lpstr>Major Enzymes cont. </vt:lpstr>
      <vt:lpstr>END GAME</vt:lpstr>
      <vt:lpstr>DNA Replication Steps/ Overview</vt:lpstr>
    </vt:vector>
  </TitlesOfParts>
  <Company>Lincoln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DNA Replication</dc:title>
  <dc:creator>Moss, Madison</dc:creator>
  <cp:lastModifiedBy>Moss, Madison</cp:lastModifiedBy>
  <cp:revision>6</cp:revision>
  <dcterms:created xsi:type="dcterms:W3CDTF">2018-03-26T15:06:14Z</dcterms:created>
  <dcterms:modified xsi:type="dcterms:W3CDTF">2018-04-09T12:17:58Z</dcterms:modified>
</cp:coreProperties>
</file>