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77" r:id="rId5"/>
    <p:sldId id="278" r:id="rId6"/>
    <p:sldId id="279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21207-98B7-4F46-BE25-7522DFA3ED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A23172-40B9-4A91-BC1F-1B1CCE6E8B69}">
      <dgm:prSet phldrT="[Text]"/>
      <dgm:spPr/>
      <dgm:t>
        <a:bodyPr/>
        <a:lstStyle/>
        <a:p>
          <a:r>
            <a:rPr lang="en-US" dirty="0"/>
            <a:t>Shirts</a:t>
          </a:r>
        </a:p>
      </dgm:t>
    </dgm:pt>
    <dgm:pt modelId="{23D53938-B2DE-4027-BA42-10490FA50CA5}" type="parTrans" cxnId="{1BB255F5-6C52-45B7-8293-F0114681FDFB}">
      <dgm:prSet/>
      <dgm:spPr/>
      <dgm:t>
        <a:bodyPr/>
        <a:lstStyle/>
        <a:p>
          <a:endParaRPr lang="en-US"/>
        </a:p>
      </dgm:t>
    </dgm:pt>
    <dgm:pt modelId="{3C8644E2-9F07-4664-BABE-B6F42F754375}" type="sibTrans" cxnId="{1BB255F5-6C52-45B7-8293-F0114681FDFB}">
      <dgm:prSet/>
      <dgm:spPr/>
      <dgm:t>
        <a:bodyPr/>
        <a:lstStyle/>
        <a:p>
          <a:endParaRPr lang="en-US"/>
        </a:p>
      </dgm:t>
    </dgm:pt>
    <dgm:pt modelId="{EF77348D-9D47-4B89-8ECD-A71D90FF5933}" type="asst">
      <dgm:prSet phldrT="[Text]"/>
      <dgm:spPr/>
      <dgm:t>
        <a:bodyPr/>
        <a:lstStyle/>
        <a:p>
          <a:r>
            <a:rPr lang="en-US" dirty="0"/>
            <a:t>T-Shirt</a:t>
          </a:r>
        </a:p>
      </dgm:t>
    </dgm:pt>
    <dgm:pt modelId="{8977B657-4D33-49E6-86B7-9AD4385F471F}" type="parTrans" cxnId="{AA5AA620-E0D6-44DA-8143-DF5F113F27EB}">
      <dgm:prSet/>
      <dgm:spPr/>
      <dgm:t>
        <a:bodyPr/>
        <a:lstStyle/>
        <a:p>
          <a:endParaRPr lang="en-US"/>
        </a:p>
      </dgm:t>
    </dgm:pt>
    <dgm:pt modelId="{1FFC078C-BC7A-41F3-95FD-EF23FF6D6F00}" type="sibTrans" cxnId="{AA5AA620-E0D6-44DA-8143-DF5F113F27EB}">
      <dgm:prSet/>
      <dgm:spPr/>
      <dgm:t>
        <a:bodyPr/>
        <a:lstStyle/>
        <a:p>
          <a:endParaRPr lang="en-US"/>
        </a:p>
      </dgm:t>
    </dgm:pt>
    <dgm:pt modelId="{2EFF66BC-0451-427F-BCEA-CACBBF785AD8}" type="asst">
      <dgm:prSet phldrT="[Text]"/>
      <dgm:spPr/>
      <dgm:t>
        <a:bodyPr/>
        <a:lstStyle/>
        <a:p>
          <a:r>
            <a:rPr lang="en-US" dirty="0"/>
            <a:t>Dress Shirt</a:t>
          </a:r>
        </a:p>
      </dgm:t>
    </dgm:pt>
    <dgm:pt modelId="{397A0736-4A39-42CE-A242-2A485FB8F6AD}" type="parTrans" cxnId="{919C1FDD-1F58-4AE3-844C-FE87D4DE8D84}">
      <dgm:prSet/>
      <dgm:spPr/>
      <dgm:t>
        <a:bodyPr/>
        <a:lstStyle/>
        <a:p>
          <a:endParaRPr lang="en-US"/>
        </a:p>
      </dgm:t>
    </dgm:pt>
    <dgm:pt modelId="{0D7DC7AB-1251-436D-A3C6-122A1C9993CA}" type="sibTrans" cxnId="{919C1FDD-1F58-4AE3-844C-FE87D4DE8D84}">
      <dgm:prSet/>
      <dgm:spPr/>
      <dgm:t>
        <a:bodyPr/>
        <a:lstStyle/>
        <a:p>
          <a:endParaRPr lang="en-US"/>
        </a:p>
      </dgm:t>
    </dgm:pt>
    <dgm:pt modelId="{9E13C6E0-90D6-4FB2-9FA9-6EA63D6E5E79}" type="asst">
      <dgm:prSet phldrT="[Text]"/>
      <dgm:spPr/>
      <dgm:t>
        <a:bodyPr/>
        <a:lstStyle/>
        <a:p>
          <a:r>
            <a:rPr lang="en-US" dirty="0"/>
            <a:t>V-Neck</a:t>
          </a:r>
        </a:p>
      </dgm:t>
    </dgm:pt>
    <dgm:pt modelId="{C139BF35-9CB0-4FDA-B20A-775BEE2B9741}" type="parTrans" cxnId="{9D7C7DC9-4147-449A-A858-EDC145EC9761}">
      <dgm:prSet/>
      <dgm:spPr/>
      <dgm:t>
        <a:bodyPr/>
        <a:lstStyle/>
        <a:p>
          <a:endParaRPr lang="en-US"/>
        </a:p>
      </dgm:t>
    </dgm:pt>
    <dgm:pt modelId="{B39095D1-1388-4C8C-80FE-8344371102B7}" type="sibTrans" cxnId="{9D7C7DC9-4147-449A-A858-EDC145EC9761}">
      <dgm:prSet/>
      <dgm:spPr/>
      <dgm:t>
        <a:bodyPr/>
        <a:lstStyle/>
        <a:p>
          <a:endParaRPr lang="en-US"/>
        </a:p>
      </dgm:t>
    </dgm:pt>
    <dgm:pt modelId="{CB9493C6-5E11-4DA0-8C31-79347A0261EC}" type="asst">
      <dgm:prSet phldrT="[Text]"/>
      <dgm:spPr/>
      <dgm:t>
        <a:bodyPr/>
        <a:lstStyle/>
        <a:p>
          <a:r>
            <a:rPr lang="en-US" dirty="0"/>
            <a:t>Round Neck</a:t>
          </a:r>
        </a:p>
      </dgm:t>
    </dgm:pt>
    <dgm:pt modelId="{E7A3DE80-8871-4B8F-9F06-FBB01CD8957F}" type="parTrans" cxnId="{396E9FB4-3C4E-4A40-9833-277E78277D1D}">
      <dgm:prSet/>
      <dgm:spPr/>
      <dgm:t>
        <a:bodyPr/>
        <a:lstStyle/>
        <a:p>
          <a:endParaRPr lang="en-US"/>
        </a:p>
      </dgm:t>
    </dgm:pt>
    <dgm:pt modelId="{336CD5AF-39B5-4190-B776-577EE66D2950}" type="sibTrans" cxnId="{396E9FB4-3C4E-4A40-9833-277E78277D1D}">
      <dgm:prSet/>
      <dgm:spPr/>
      <dgm:t>
        <a:bodyPr/>
        <a:lstStyle/>
        <a:p>
          <a:endParaRPr lang="en-US"/>
        </a:p>
      </dgm:t>
    </dgm:pt>
    <dgm:pt modelId="{8553174B-20AE-4F89-AE00-C32A9BCB4D65}" type="asst">
      <dgm:prSet phldrT="[Text]"/>
      <dgm:spPr/>
      <dgm:t>
        <a:bodyPr/>
        <a:lstStyle/>
        <a:p>
          <a:r>
            <a:rPr lang="en-US" dirty="0"/>
            <a:t>Full Button</a:t>
          </a:r>
        </a:p>
      </dgm:t>
    </dgm:pt>
    <dgm:pt modelId="{A64F02DE-4C66-4D24-90F8-5C35084B97CA}" type="parTrans" cxnId="{FE3C9361-F80E-4AA6-A396-1DBEEBA81307}">
      <dgm:prSet/>
      <dgm:spPr/>
      <dgm:t>
        <a:bodyPr/>
        <a:lstStyle/>
        <a:p>
          <a:endParaRPr lang="en-US"/>
        </a:p>
      </dgm:t>
    </dgm:pt>
    <dgm:pt modelId="{CA70A670-7ED0-4D04-8633-A415E28AD2F0}" type="sibTrans" cxnId="{FE3C9361-F80E-4AA6-A396-1DBEEBA81307}">
      <dgm:prSet/>
      <dgm:spPr/>
      <dgm:t>
        <a:bodyPr/>
        <a:lstStyle/>
        <a:p>
          <a:endParaRPr lang="en-US"/>
        </a:p>
      </dgm:t>
    </dgm:pt>
    <dgm:pt modelId="{8746226A-0ED2-4896-8C80-FA4AA82C6B7E}" type="asst">
      <dgm:prSet phldrT="[Text]"/>
      <dgm:spPr/>
      <dgm:t>
        <a:bodyPr/>
        <a:lstStyle/>
        <a:p>
          <a:r>
            <a:rPr lang="en-US" dirty="0"/>
            <a:t>Partial Button</a:t>
          </a:r>
        </a:p>
      </dgm:t>
    </dgm:pt>
    <dgm:pt modelId="{113A38C3-FEFB-4C10-ABFD-31E408244908}" type="parTrans" cxnId="{6E68C6F1-7FD5-4584-B843-59FB6AAB56DD}">
      <dgm:prSet/>
      <dgm:spPr/>
      <dgm:t>
        <a:bodyPr/>
        <a:lstStyle/>
        <a:p>
          <a:endParaRPr lang="en-US"/>
        </a:p>
      </dgm:t>
    </dgm:pt>
    <dgm:pt modelId="{2A56FC57-1A34-4D2C-A9B1-716A13D0F3C5}" type="sibTrans" cxnId="{6E68C6F1-7FD5-4584-B843-59FB6AAB56DD}">
      <dgm:prSet/>
      <dgm:spPr/>
      <dgm:t>
        <a:bodyPr/>
        <a:lstStyle/>
        <a:p>
          <a:endParaRPr lang="en-US"/>
        </a:p>
      </dgm:t>
    </dgm:pt>
    <dgm:pt modelId="{C07766C7-7D89-491A-8642-534CEFE855FC}" type="pres">
      <dgm:prSet presAssocID="{B2721207-98B7-4F46-BE25-7522DFA3ED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9FE12A-CB47-4515-AEB7-5511ED57CD67}" type="pres">
      <dgm:prSet presAssocID="{2AA23172-40B9-4A91-BC1F-1B1CCE6E8B69}" presName="hierRoot1" presStyleCnt="0">
        <dgm:presLayoutVars>
          <dgm:hierBranch val="init"/>
        </dgm:presLayoutVars>
      </dgm:prSet>
      <dgm:spPr/>
    </dgm:pt>
    <dgm:pt modelId="{96B8D5BF-FCDC-4517-8829-924C5A2F42FE}" type="pres">
      <dgm:prSet presAssocID="{2AA23172-40B9-4A91-BC1F-1B1CCE6E8B69}" presName="rootComposite1" presStyleCnt="0"/>
      <dgm:spPr/>
    </dgm:pt>
    <dgm:pt modelId="{945AC83E-BF1B-48B4-9223-4DF18363FA41}" type="pres">
      <dgm:prSet presAssocID="{2AA23172-40B9-4A91-BC1F-1B1CCE6E8B6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A81A33-4C7F-4CED-AC82-6681272F6772}" type="pres">
      <dgm:prSet presAssocID="{2AA23172-40B9-4A91-BC1F-1B1CCE6E8B6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74A8EBD-A2F3-41BB-866F-DC2374604ACF}" type="pres">
      <dgm:prSet presAssocID="{2AA23172-40B9-4A91-BC1F-1B1CCE6E8B69}" presName="hierChild2" presStyleCnt="0"/>
      <dgm:spPr/>
    </dgm:pt>
    <dgm:pt modelId="{A93DFBCE-6EDC-49D8-B88C-0DBDDA566306}" type="pres">
      <dgm:prSet presAssocID="{2AA23172-40B9-4A91-BC1F-1B1CCE6E8B69}" presName="hierChild3" presStyleCnt="0"/>
      <dgm:spPr/>
    </dgm:pt>
    <dgm:pt modelId="{559EBF58-6BE6-4794-B703-35247E532EBF}" type="pres">
      <dgm:prSet presAssocID="{8977B657-4D33-49E6-86B7-9AD4385F471F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F745FA5C-5C76-471A-BF7A-9BA6C4F343DE}" type="pres">
      <dgm:prSet presAssocID="{EF77348D-9D47-4B89-8ECD-A71D90FF5933}" presName="hierRoot3" presStyleCnt="0">
        <dgm:presLayoutVars>
          <dgm:hierBranch val="init"/>
        </dgm:presLayoutVars>
      </dgm:prSet>
      <dgm:spPr/>
    </dgm:pt>
    <dgm:pt modelId="{55364DCB-4031-4ABB-AC53-EE1287F50E3F}" type="pres">
      <dgm:prSet presAssocID="{EF77348D-9D47-4B89-8ECD-A71D90FF5933}" presName="rootComposite3" presStyleCnt="0"/>
      <dgm:spPr/>
    </dgm:pt>
    <dgm:pt modelId="{BBABD890-A90E-47FC-A1CC-55911787F4E9}" type="pres">
      <dgm:prSet presAssocID="{EF77348D-9D47-4B89-8ECD-A71D90FF5933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5E7EEE-85AA-4A47-AF99-74891188A244}" type="pres">
      <dgm:prSet presAssocID="{EF77348D-9D47-4B89-8ECD-A71D90FF5933}" presName="rootConnector3" presStyleLbl="asst1" presStyleIdx="0" presStyleCnt="6"/>
      <dgm:spPr/>
      <dgm:t>
        <a:bodyPr/>
        <a:lstStyle/>
        <a:p>
          <a:endParaRPr lang="en-US"/>
        </a:p>
      </dgm:t>
    </dgm:pt>
    <dgm:pt modelId="{B4DC980B-4DAB-4D2C-9051-D7DFB211A147}" type="pres">
      <dgm:prSet presAssocID="{EF77348D-9D47-4B89-8ECD-A71D90FF5933}" presName="hierChild6" presStyleCnt="0"/>
      <dgm:spPr/>
    </dgm:pt>
    <dgm:pt modelId="{14AB3858-F234-494D-80F0-3763ABF90F8E}" type="pres">
      <dgm:prSet presAssocID="{EF77348D-9D47-4B89-8ECD-A71D90FF5933}" presName="hierChild7" presStyleCnt="0"/>
      <dgm:spPr/>
    </dgm:pt>
    <dgm:pt modelId="{F0381CBD-9D0F-43AD-9A2F-29B048F19DD3}" type="pres">
      <dgm:prSet presAssocID="{C139BF35-9CB0-4FDA-B20A-775BEE2B9741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2DC0E45A-ECF6-4EFD-89BE-9090151002B0}" type="pres">
      <dgm:prSet presAssocID="{9E13C6E0-90D6-4FB2-9FA9-6EA63D6E5E79}" presName="hierRoot3" presStyleCnt="0">
        <dgm:presLayoutVars>
          <dgm:hierBranch val="init"/>
        </dgm:presLayoutVars>
      </dgm:prSet>
      <dgm:spPr/>
    </dgm:pt>
    <dgm:pt modelId="{E232700A-1D51-44FB-878F-17065FACC9BC}" type="pres">
      <dgm:prSet presAssocID="{9E13C6E0-90D6-4FB2-9FA9-6EA63D6E5E79}" presName="rootComposite3" presStyleCnt="0"/>
      <dgm:spPr/>
    </dgm:pt>
    <dgm:pt modelId="{7BAFB16E-6257-4DC2-A1CB-219C41B79612}" type="pres">
      <dgm:prSet presAssocID="{9E13C6E0-90D6-4FB2-9FA9-6EA63D6E5E79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A4B137-07EA-427B-8AB7-31D983663298}" type="pres">
      <dgm:prSet presAssocID="{9E13C6E0-90D6-4FB2-9FA9-6EA63D6E5E79}" presName="rootConnector3" presStyleLbl="asst1" presStyleIdx="1" presStyleCnt="6"/>
      <dgm:spPr/>
      <dgm:t>
        <a:bodyPr/>
        <a:lstStyle/>
        <a:p>
          <a:endParaRPr lang="en-US"/>
        </a:p>
      </dgm:t>
    </dgm:pt>
    <dgm:pt modelId="{D38A9A60-CC02-465E-82DC-75CBF6B4A75D}" type="pres">
      <dgm:prSet presAssocID="{9E13C6E0-90D6-4FB2-9FA9-6EA63D6E5E79}" presName="hierChild6" presStyleCnt="0"/>
      <dgm:spPr/>
    </dgm:pt>
    <dgm:pt modelId="{B7C2FED7-3AE0-4151-A3CD-6B8B9886770E}" type="pres">
      <dgm:prSet presAssocID="{9E13C6E0-90D6-4FB2-9FA9-6EA63D6E5E79}" presName="hierChild7" presStyleCnt="0"/>
      <dgm:spPr/>
    </dgm:pt>
    <dgm:pt modelId="{D13F536A-6562-4FAB-AF45-4FBE52AF61B1}" type="pres">
      <dgm:prSet presAssocID="{E7A3DE80-8871-4B8F-9F06-FBB01CD8957F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53A96195-F639-4607-8BC1-F0E551859326}" type="pres">
      <dgm:prSet presAssocID="{CB9493C6-5E11-4DA0-8C31-79347A0261EC}" presName="hierRoot3" presStyleCnt="0">
        <dgm:presLayoutVars>
          <dgm:hierBranch val="init"/>
        </dgm:presLayoutVars>
      </dgm:prSet>
      <dgm:spPr/>
    </dgm:pt>
    <dgm:pt modelId="{5491A2EC-30E8-40F2-977A-69B6484E6F1F}" type="pres">
      <dgm:prSet presAssocID="{CB9493C6-5E11-4DA0-8C31-79347A0261EC}" presName="rootComposite3" presStyleCnt="0"/>
      <dgm:spPr/>
    </dgm:pt>
    <dgm:pt modelId="{365A0FFD-C942-425C-B657-DD6A13217F29}" type="pres">
      <dgm:prSet presAssocID="{CB9493C6-5E11-4DA0-8C31-79347A0261EC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4D0D6B-B831-4355-AEC4-67ED069C197A}" type="pres">
      <dgm:prSet presAssocID="{CB9493C6-5E11-4DA0-8C31-79347A0261EC}" presName="rootConnector3" presStyleLbl="asst1" presStyleIdx="2" presStyleCnt="6"/>
      <dgm:spPr/>
      <dgm:t>
        <a:bodyPr/>
        <a:lstStyle/>
        <a:p>
          <a:endParaRPr lang="en-US"/>
        </a:p>
      </dgm:t>
    </dgm:pt>
    <dgm:pt modelId="{218DD7E1-6A1F-494F-9DCE-4A73C37957C1}" type="pres">
      <dgm:prSet presAssocID="{CB9493C6-5E11-4DA0-8C31-79347A0261EC}" presName="hierChild6" presStyleCnt="0"/>
      <dgm:spPr/>
    </dgm:pt>
    <dgm:pt modelId="{B10527DD-A983-4A0D-8F6B-742F3187AF82}" type="pres">
      <dgm:prSet presAssocID="{CB9493C6-5E11-4DA0-8C31-79347A0261EC}" presName="hierChild7" presStyleCnt="0"/>
      <dgm:spPr/>
    </dgm:pt>
    <dgm:pt modelId="{A703A7EF-A149-46E4-B13D-6C1C148F8389}" type="pres">
      <dgm:prSet presAssocID="{397A0736-4A39-42CE-A242-2A485FB8F6AD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4B87DA41-718C-4EAB-A6F2-BD9EA0E21A71}" type="pres">
      <dgm:prSet presAssocID="{2EFF66BC-0451-427F-BCEA-CACBBF785AD8}" presName="hierRoot3" presStyleCnt="0">
        <dgm:presLayoutVars>
          <dgm:hierBranch val="init"/>
        </dgm:presLayoutVars>
      </dgm:prSet>
      <dgm:spPr/>
    </dgm:pt>
    <dgm:pt modelId="{7C3CB214-5EB0-4C47-9927-DCA2D7FB7258}" type="pres">
      <dgm:prSet presAssocID="{2EFF66BC-0451-427F-BCEA-CACBBF785AD8}" presName="rootComposite3" presStyleCnt="0"/>
      <dgm:spPr/>
    </dgm:pt>
    <dgm:pt modelId="{F09234BB-B0C1-4B56-B8F2-41758C67F7CF}" type="pres">
      <dgm:prSet presAssocID="{2EFF66BC-0451-427F-BCEA-CACBBF785AD8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A6A0F-EA7C-4FD8-B3C4-9967550E6ED1}" type="pres">
      <dgm:prSet presAssocID="{2EFF66BC-0451-427F-BCEA-CACBBF785AD8}" presName="rootConnector3" presStyleLbl="asst1" presStyleIdx="3" presStyleCnt="6"/>
      <dgm:spPr/>
      <dgm:t>
        <a:bodyPr/>
        <a:lstStyle/>
        <a:p>
          <a:endParaRPr lang="en-US"/>
        </a:p>
      </dgm:t>
    </dgm:pt>
    <dgm:pt modelId="{817D9D05-75EF-4767-8860-86DBF3670335}" type="pres">
      <dgm:prSet presAssocID="{2EFF66BC-0451-427F-BCEA-CACBBF785AD8}" presName="hierChild6" presStyleCnt="0"/>
      <dgm:spPr/>
    </dgm:pt>
    <dgm:pt modelId="{0D2C6393-080B-4DFC-930F-0C1569A3C369}" type="pres">
      <dgm:prSet presAssocID="{2EFF66BC-0451-427F-BCEA-CACBBF785AD8}" presName="hierChild7" presStyleCnt="0"/>
      <dgm:spPr/>
    </dgm:pt>
    <dgm:pt modelId="{9CCB9EDB-E25E-4F57-B09E-FDCEF4AF8772}" type="pres">
      <dgm:prSet presAssocID="{A64F02DE-4C66-4D24-90F8-5C35084B97CA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6F1BAA9B-D278-4F34-BCC1-0684E8568212}" type="pres">
      <dgm:prSet presAssocID="{8553174B-20AE-4F89-AE00-C32A9BCB4D65}" presName="hierRoot3" presStyleCnt="0">
        <dgm:presLayoutVars>
          <dgm:hierBranch val="init"/>
        </dgm:presLayoutVars>
      </dgm:prSet>
      <dgm:spPr/>
    </dgm:pt>
    <dgm:pt modelId="{A7472DB1-92AF-46C1-9E70-C450FE087702}" type="pres">
      <dgm:prSet presAssocID="{8553174B-20AE-4F89-AE00-C32A9BCB4D65}" presName="rootComposite3" presStyleCnt="0"/>
      <dgm:spPr/>
    </dgm:pt>
    <dgm:pt modelId="{BB9EA8EC-786F-47B1-8E3C-7DDD34C4C3A4}" type="pres">
      <dgm:prSet presAssocID="{8553174B-20AE-4F89-AE00-C32A9BCB4D65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4D5B87-2877-4B07-A954-C5BFB3A7E861}" type="pres">
      <dgm:prSet presAssocID="{8553174B-20AE-4F89-AE00-C32A9BCB4D65}" presName="rootConnector3" presStyleLbl="asst1" presStyleIdx="4" presStyleCnt="6"/>
      <dgm:spPr/>
      <dgm:t>
        <a:bodyPr/>
        <a:lstStyle/>
        <a:p>
          <a:endParaRPr lang="en-US"/>
        </a:p>
      </dgm:t>
    </dgm:pt>
    <dgm:pt modelId="{481E81F2-D2F8-48E7-9D51-6CBFDF9B45B2}" type="pres">
      <dgm:prSet presAssocID="{8553174B-20AE-4F89-AE00-C32A9BCB4D65}" presName="hierChild6" presStyleCnt="0"/>
      <dgm:spPr/>
    </dgm:pt>
    <dgm:pt modelId="{221514C9-3AEF-423C-B508-5D71CD2FCFD4}" type="pres">
      <dgm:prSet presAssocID="{8553174B-20AE-4F89-AE00-C32A9BCB4D65}" presName="hierChild7" presStyleCnt="0"/>
      <dgm:spPr/>
    </dgm:pt>
    <dgm:pt modelId="{407E0B36-72AD-47F6-AF07-65B0E9ECD427}" type="pres">
      <dgm:prSet presAssocID="{113A38C3-FEFB-4C10-ABFD-31E408244908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002BF5BA-F138-4FBB-80D5-A1BB9C8C26A0}" type="pres">
      <dgm:prSet presAssocID="{8746226A-0ED2-4896-8C80-FA4AA82C6B7E}" presName="hierRoot3" presStyleCnt="0">
        <dgm:presLayoutVars>
          <dgm:hierBranch val="init"/>
        </dgm:presLayoutVars>
      </dgm:prSet>
      <dgm:spPr/>
    </dgm:pt>
    <dgm:pt modelId="{9EF2E88D-7C72-46E6-92B2-75D992CAD1DA}" type="pres">
      <dgm:prSet presAssocID="{8746226A-0ED2-4896-8C80-FA4AA82C6B7E}" presName="rootComposite3" presStyleCnt="0"/>
      <dgm:spPr/>
    </dgm:pt>
    <dgm:pt modelId="{722398C2-1B54-4F21-B711-0E7A65390D59}" type="pres">
      <dgm:prSet presAssocID="{8746226A-0ED2-4896-8C80-FA4AA82C6B7E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1AB779-3722-4E8A-BDAD-35047AA50BCA}" type="pres">
      <dgm:prSet presAssocID="{8746226A-0ED2-4896-8C80-FA4AA82C6B7E}" presName="rootConnector3" presStyleLbl="asst1" presStyleIdx="5" presStyleCnt="6"/>
      <dgm:spPr/>
      <dgm:t>
        <a:bodyPr/>
        <a:lstStyle/>
        <a:p>
          <a:endParaRPr lang="en-US"/>
        </a:p>
      </dgm:t>
    </dgm:pt>
    <dgm:pt modelId="{680B6CB0-EF66-4C7D-91D3-71CAFBA6F357}" type="pres">
      <dgm:prSet presAssocID="{8746226A-0ED2-4896-8C80-FA4AA82C6B7E}" presName="hierChild6" presStyleCnt="0"/>
      <dgm:spPr/>
    </dgm:pt>
    <dgm:pt modelId="{FE4FFFF0-E4A4-4D83-BB2E-70D792B8669A}" type="pres">
      <dgm:prSet presAssocID="{8746226A-0ED2-4896-8C80-FA4AA82C6B7E}" presName="hierChild7" presStyleCnt="0"/>
      <dgm:spPr/>
    </dgm:pt>
  </dgm:ptLst>
  <dgm:cxnLst>
    <dgm:cxn modelId="{20237C11-3864-48B8-8320-642950C48E63}" type="presOf" srcId="{9E13C6E0-90D6-4FB2-9FA9-6EA63D6E5E79}" destId="{2AA4B137-07EA-427B-8AB7-31D983663298}" srcOrd="1" destOrd="0" presId="urn:microsoft.com/office/officeart/2005/8/layout/orgChart1"/>
    <dgm:cxn modelId="{24D6B3D8-70B7-4C79-896D-39FF2CE59EFE}" type="presOf" srcId="{113A38C3-FEFB-4C10-ABFD-31E408244908}" destId="{407E0B36-72AD-47F6-AF07-65B0E9ECD427}" srcOrd="0" destOrd="0" presId="urn:microsoft.com/office/officeart/2005/8/layout/orgChart1"/>
    <dgm:cxn modelId="{AA5AA620-E0D6-44DA-8143-DF5F113F27EB}" srcId="{2AA23172-40B9-4A91-BC1F-1B1CCE6E8B69}" destId="{EF77348D-9D47-4B89-8ECD-A71D90FF5933}" srcOrd="0" destOrd="0" parTransId="{8977B657-4D33-49E6-86B7-9AD4385F471F}" sibTransId="{1FFC078C-BC7A-41F3-95FD-EF23FF6D6F00}"/>
    <dgm:cxn modelId="{622717C5-32DC-4F37-981E-3F8340D595DB}" type="presOf" srcId="{2EFF66BC-0451-427F-BCEA-CACBBF785AD8}" destId="{4C2A6A0F-EA7C-4FD8-B3C4-9967550E6ED1}" srcOrd="1" destOrd="0" presId="urn:microsoft.com/office/officeart/2005/8/layout/orgChart1"/>
    <dgm:cxn modelId="{142CFDEF-CF59-46C3-ACB2-1347A011E8CB}" type="presOf" srcId="{CB9493C6-5E11-4DA0-8C31-79347A0261EC}" destId="{365A0FFD-C942-425C-B657-DD6A13217F29}" srcOrd="0" destOrd="0" presId="urn:microsoft.com/office/officeart/2005/8/layout/orgChart1"/>
    <dgm:cxn modelId="{402D1F58-F77B-4B07-B8C4-2595846647D6}" type="presOf" srcId="{2EFF66BC-0451-427F-BCEA-CACBBF785AD8}" destId="{F09234BB-B0C1-4B56-B8F2-41758C67F7CF}" srcOrd="0" destOrd="0" presId="urn:microsoft.com/office/officeart/2005/8/layout/orgChart1"/>
    <dgm:cxn modelId="{EC7AF7CB-3F1A-4FCE-B57F-3C8CBBF837B9}" type="presOf" srcId="{B2721207-98B7-4F46-BE25-7522DFA3ED26}" destId="{C07766C7-7D89-491A-8642-534CEFE855FC}" srcOrd="0" destOrd="0" presId="urn:microsoft.com/office/officeart/2005/8/layout/orgChart1"/>
    <dgm:cxn modelId="{FE3C9361-F80E-4AA6-A396-1DBEEBA81307}" srcId="{2EFF66BC-0451-427F-BCEA-CACBBF785AD8}" destId="{8553174B-20AE-4F89-AE00-C32A9BCB4D65}" srcOrd="0" destOrd="0" parTransId="{A64F02DE-4C66-4D24-90F8-5C35084B97CA}" sibTransId="{CA70A670-7ED0-4D04-8633-A415E28AD2F0}"/>
    <dgm:cxn modelId="{4CF366C5-3361-450A-8323-05E5D2D13779}" type="presOf" srcId="{2AA23172-40B9-4A91-BC1F-1B1CCE6E8B69}" destId="{945AC83E-BF1B-48B4-9223-4DF18363FA41}" srcOrd="0" destOrd="0" presId="urn:microsoft.com/office/officeart/2005/8/layout/orgChart1"/>
    <dgm:cxn modelId="{1BB255F5-6C52-45B7-8293-F0114681FDFB}" srcId="{B2721207-98B7-4F46-BE25-7522DFA3ED26}" destId="{2AA23172-40B9-4A91-BC1F-1B1CCE6E8B69}" srcOrd="0" destOrd="0" parTransId="{23D53938-B2DE-4027-BA42-10490FA50CA5}" sibTransId="{3C8644E2-9F07-4664-BABE-B6F42F754375}"/>
    <dgm:cxn modelId="{B59217C8-5050-4A83-BEE8-FA4EFA6C590B}" type="presOf" srcId="{E7A3DE80-8871-4B8F-9F06-FBB01CD8957F}" destId="{D13F536A-6562-4FAB-AF45-4FBE52AF61B1}" srcOrd="0" destOrd="0" presId="urn:microsoft.com/office/officeart/2005/8/layout/orgChart1"/>
    <dgm:cxn modelId="{F70FB453-9659-46C1-9245-45546051D9E6}" type="presOf" srcId="{EF77348D-9D47-4B89-8ECD-A71D90FF5933}" destId="{725E7EEE-85AA-4A47-AF99-74891188A244}" srcOrd="1" destOrd="0" presId="urn:microsoft.com/office/officeart/2005/8/layout/orgChart1"/>
    <dgm:cxn modelId="{6CFA1943-AAE3-4A17-B8BF-E39AFBD60BDA}" type="presOf" srcId="{8746226A-0ED2-4896-8C80-FA4AA82C6B7E}" destId="{6B1AB779-3722-4E8A-BDAD-35047AA50BCA}" srcOrd="1" destOrd="0" presId="urn:microsoft.com/office/officeart/2005/8/layout/orgChart1"/>
    <dgm:cxn modelId="{439CDDF0-44FC-4A6D-94DF-CCD7206D9A4B}" type="presOf" srcId="{8746226A-0ED2-4896-8C80-FA4AA82C6B7E}" destId="{722398C2-1B54-4F21-B711-0E7A65390D59}" srcOrd="0" destOrd="0" presId="urn:microsoft.com/office/officeart/2005/8/layout/orgChart1"/>
    <dgm:cxn modelId="{2F124F22-E732-4E65-BB60-CD9315F1E434}" type="presOf" srcId="{C139BF35-9CB0-4FDA-B20A-775BEE2B9741}" destId="{F0381CBD-9D0F-43AD-9A2F-29B048F19DD3}" srcOrd="0" destOrd="0" presId="urn:microsoft.com/office/officeart/2005/8/layout/orgChart1"/>
    <dgm:cxn modelId="{9BE51227-5886-46D7-A338-874B1617D4C4}" type="presOf" srcId="{A64F02DE-4C66-4D24-90F8-5C35084B97CA}" destId="{9CCB9EDB-E25E-4F57-B09E-FDCEF4AF8772}" srcOrd="0" destOrd="0" presId="urn:microsoft.com/office/officeart/2005/8/layout/orgChart1"/>
    <dgm:cxn modelId="{F559E395-E27E-4933-B195-B02734FB110F}" type="presOf" srcId="{8553174B-20AE-4F89-AE00-C32A9BCB4D65}" destId="{074D5B87-2877-4B07-A954-C5BFB3A7E861}" srcOrd="1" destOrd="0" presId="urn:microsoft.com/office/officeart/2005/8/layout/orgChart1"/>
    <dgm:cxn modelId="{5F76EF96-985C-4968-A715-B7907D81134E}" type="presOf" srcId="{8553174B-20AE-4F89-AE00-C32A9BCB4D65}" destId="{BB9EA8EC-786F-47B1-8E3C-7DDD34C4C3A4}" srcOrd="0" destOrd="0" presId="urn:microsoft.com/office/officeart/2005/8/layout/orgChart1"/>
    <dgm:cxn modelId="{F973611F-83C7-4625-9946-3B4979F4CAD9}" type="presOf" srcId="{2AA23172-40B9-4A91-BC1F-1B1CCE6E8B69}" destId="{37A81A33-4C7F-4CED-AC82-6681272F6772}" srcOrd="1" destOrd="0" presId="urn:microsoft.com/office/officeart/2005/8/layout/orgChart1"/>
    <dgm:cxn modelId="{69AA908F-F99F-40A2-9BC9-F6BBB3CAEAF2}" type="presOf" srcId="{EF77348D-9D47-4B89-8ECD-A71D90FF5933}" destId="{BBABD890-A90E-47FC-A1CC-55911787F4E9}" srcOrd="0" destOrd="0" presId="urn:microsoft.com/office/officeart/2005/8/layout/orgChart1"/>
    <dgm:cxn modelId="{919C1FDD-1F58-4AE3-844C-FE87D4DE8D84}" srcId="{2AA23172-40B9-4A91-BC1F-1B1CCE6E8B69}" destId="{2EFF66BC-0451-427F-BCEA-CACBBF785AD8}" srcOrd="1" destOrd="0" parTransId="{397A0736-4A39-42CE-A242-2A485FB8F6AD}" sibTransId="{0D7DC7AB-1251-436D-A3C6-122A1C9993CA}"/>
    <dgm:cxn modelId="{6E68C6F1-7FD5-4584-B843-59FB6AAB56DD}" srcId="{2EFF66BC-0451-427F-BCEA-CACBBF785AD8}" destId="{8746226A-0ED2-4896-8C80-FA4AA82C6B7E}" srcOrd="1" destOrd="0" parTransId="{113A38C3-FEFB-4C10-ABFD-31E408244908}" sibTransId="{2A56FC57-1A34-4D2C-A9B1-716A13D0F3C5}"/>
    <dgm:cxn modelId="{128EED21-3A16-4524-BB8E-B2234A43775F}" type="presOf" srcId="{9E13C6E0-90D6-4FB2-9FA9-6EA63D6E5E79}" destId="{7BAFB16E-6257-4DC2-A1CB-219C41B79612}" srcOrd="0" destOrd="0" presId="urn:microsoft.com/office/officeart/2005/8/layout/orgChart1"/>
    <dgm:cxn modelId="{9D7C7DC9-4147-449A-A858-EDC145EC9761}" srcId="{EF77348D-9D47-4B89-8ECD-A71D90FF5933}" destId="{9E13C6E0-90D6-4FB2-9FA9-6EA63D6E5E79}" srcOrd="0" destOrd="0" parTransId="{C139BF35-9CB0-4FDA-B20A-775BEE2B9741}" sibTransId="{B39095D1-1388-4C8C-80FE-8344371102B7}"/>
    <dgm:cxn modelId="{62F42EC5-B6FC-4D31-91EA-F2CD7FDEAEA0}" type="presOf" srcId="{397A0736-4A39-42CE-A242-2A485FB8F6AD}" destId="{A703A7EF-A149-46E4-B13D-6C1C148F8389}" srcOrd="0" destOrd="0" presId="urn:microsoft.com/office/officeart/2005/8/layout/orgChart1"/>
    <dgm:cxn modelId="{26F75FC4-74D6-441A-823E-9F91560B2C4E}" type="presOf" srcId="{8977B657-4D33-49E6-86B7-9AD4385F471F}" destId="{559EBF58-6BE6-4794-B703-35247E532EBF}" srcOrd="0" destOrd="0" presId="urn:microsoft.com/office/officeart/2005/8/layout/orgChart1"/>
    <dgm:cxn modelId="{59B7CC20-3BC3-4B97-81D6-244647364F7B}" type="presOf" srcId="{CB9493C6-5E11-4DA0-8C31-79347A0261EC}" destId="{CE4D0D6B-B831-4355-AEC4-67ED069C197A}" srcOrd="1" destOrd="0" presId="urn:microsoft.com/office/officeart/2005/8/layout/orgChart1"/>
    <dgm:cxn modelId="{396E9FB4-3C4E-4A40-9833-277E78277D1D}" srcId="{EF77348D-9D47-4B89-8ECD-A71D90FF5933}" destId="{CB9493C6-5E11-4DA0-8C31-79347A0261EC}" srcOrd="1" destOrd="0" parTransId="{E7A3DE80-8871-4B8F-9F06-FBB01CD8957F}" sibTransId="{336CD5AF-39B5-4190-B776-577EE66D2950}"/>
    <dgm:cxn modelId="{3F9AE314-92C1-4DA1-AB77-B858DFE62119}" type="presParOf" srcId="{C07766C7-7D89-491A-8642-534CEFE855FC}" destId="{E69FE12A-CB47-4515-AEB7-5511ED57CD67}" srcOrd="0" destOrd="0" presId="urn:microsoft.com/office/officeart/2005/8/layout/orgChart1"/>
    <dgm:cxn modelId="{8C5EE661-3465-489A-BD60-4E4F5F8B0A27}" type="presParOf" srcId="{E69FE12A-CB47-4515-AEB7-5511ED57CD67}" destId="{96B8D5BF-FCDC-4517-8829-924C5A2F42FE}" srcOrd="0" destOrd="0" presId="urn:microsoft.com/office/officeart/2005/8/layout/orgChart1"/>
    <dgm:cxn modelId="{CA8C5CE8-87D5-4EF5-B1BD-533D240B4BB9}" type="presParOf" srcId="{96B8D5BF-FCDC-4517-8829-924C5A2F42FE}" destId="{945AC83E-BF1B-48B4-9223-4DF18363FA41}" srcOrd="0" destOrd="0" presId="urn:microsoft.com/office/officeart/2005/8/layout/orgChart1"/>
    <dgm:cxn modelId="{137A0033-3271-408A-8D5C-61CD992A90E7}" type="presParOf" srcId="{96B8D5BF-FCDC-4517-8829-924C5A2F42FE}" destId="{37A81A33-4C7F-4CED-AC82-6681272F6772}" srcOrd="1" destOrd="0" presId="urn:microsoft.com/office/officeart/2005/8/layout/orgChart1"/>
    <dgm:cxn modelId="{CEBFFA5E-2C9A-4BE5-83E9-0940C4D7A1A0}" type="presParOf" srcId="{E69FE12A-CB47-4515-AEB7-5511ED57CD67}" destId="{A74A8EBD-A2F3-41BB-866F-DC2374604ACF}" srcOrd="1" destOrd="0" presId="urn:microsoft.com/office/officeart/2005/8/layout/orgChart1"/>
    <dgm:cxn modelId="{65232531-77F6-49F4-B3EE-507CB7142721}" type="presParOf" srcId="{E69FE12A-CB47-4515-AEB7-5511ED57CD67}" destId="{A93DFBCE-6EDC-49D8-B88C-0DBDDA566306}" srcOrd="2" destOrd="0" presId="urn:microsoft.com/office/officeart/2005/8/layout/orgChart1"/>
    <dgm:cxn modelId="{4B0530BB-B6AB-4DE0-895D-7F12EF8C0D92}" type="presParOf" srcId="{A93DFBCE-6EDC-49D8-B88C-0DBDDA566306}" destId="{559EBF58-6BE6-4794-B703-35247E532EBF}" srcOrd="0" destOrd="0" presId="urn:microsoft.com/office/officeart/2005/8/layout/orgChart1"/>
    <dgm:cxn modelId="{BD60A9A0-B616-4624-A637-8F0EB0E87DEA}" type="presParOf" srcId="{A93DFBCE-6EDC-49D8-B88C-0DBDDA566306}" destId="{F745FA5C-5C76-471A-BF7A-9BA6C4F343DE}" srcOrd="1" destOrd="0" presId="urn:microsoft.com/office/officeart/2005/8/layout/orgChart1"/>
    <dgm:cxn modelId="{8524099A-B8CB-4E36-AABD-FE145ABA3D18}" type="presParOf" srcId="{F745FA5C-5C76-471A-BF7A-9BA6C4F343DE}" destId="{55364DCB-4031-4ABB-AC53-EE1287F50E3F}" srcOrd="0" destOrd="0" presId="urn:microsoft.com/office/officeart/2005/8/layout/orgChart1"/>
    <dgm:cxn modelId="{A062DC00-383B-4DB2-8CF9-3844BE7EA179}" type="presParOf" srcId="{55364DCB-4031-4ABB-AC53-EE1287F50E3F}" destId="{BBABD890-A90E-47FC-A1CC-55911787F4E9}" srcOrd="0" destOrd="0" presId="urn:microsoft.com/office/officeart/2005/8/layout/orgChart1"/>
    <dgm:cxn modelId="{B4A7166D-05B8-46F3-8342-8C946879043F}" type="presParOf" srcId="{55364DCB-4031-4ABB-AC53-EE1287F50E3F}" destId="{725E7EEE-85AA-4A47-AF99-74891188A244}" srcOrd="1" destOrd="0" presId="urn:microsoft.com/office/officeart/2005/8/layout/orgChart1"/>
    <dgm:cxn modelId="{67E13A22-CCB3-4AF9-A259-5A1021F0CF8F}" type="presParOf" srcId="{F745FA5C-5C76-471A-BF7A-9BA6C4F343DE}" destId="{B4DC980B-4DAB-4D2C-9051-D7DFB211A147}" srcOrd="1" destOrd="0" presId="urn:microsoft.com/office/officeart/2005/8/layout/orgChart1"/>
    <dgm:cxn modelId="{91996FDA-6C1F-41D6-9257-09F626DF84A4}" type="presParOf" srcId="{F745FA5C-5C76-471A-BF7A-9BA6C4F343DE}" destId="{14AB3858-F234-494D-80F0-3763ABF90F8E}" srcOrd="2" destOrd="0" presId="urn:microsoft.com/office/officeart/2005/8/layout/orgChart1"/>
    <dgm:cxn modelId="{CAB92AF9-C9B6-48DF-98A4-12C2373C1C21}" type="presParOf" srcId="{14AB3858-F234-494D-80F0-3763ABF90F8E}" destId="{F0381CBD-9D0F-43AD-9A2F-29B048F19DD3}" srcOrd="0" destOrd="0" presId="urn:microsoft.com/office/officeart/2005/8/layout/orgChart1"/>
    <dgm:cxn modelId="{AF7794EA-8CA9-44D9-8B33-3B9D7A19E582}" type="presParOf" srcId="{14AB3858-F234-494D-80F0-3763ABF90F8E}" destId="{2DC0E45A-ECF6-4EFD-89BE-9090151002B0}" srcOrd="1" destOrd="0" presId="urn:microsoft.com/office/officeart/2005/8/layout/orgChart1"/>
    <dgm:cxn modelId="{76BBE125-CC57-4956-AD89-6B2F9A424869}" type="presParOf" srcId="{2DC0E45A-ECF6-4EFD-89BE-9090151002B0}" destId="{E232700A-1D51-44FB-878F-17065FACC9BC}" srcOrd="0" destOrd="0" presId="urn:microsoft.com/office/officeart/2005/8/layout/orgChart1"/>
    <dgm:cxn modelId="{E76CDF2D-3589-455F-BEE4-87F45A4B1444}" type="presParOf" srcId="{E232700A-1D51-44FB-878F-17065FACC9BC}" destId="{7BAFB16E-6257-4DC2-A1CB-219C41B79612}" srcOrd="0" destOrd="0" presId="urn:microsoft.com/office/officeart/2005/8/layout/orgChart1"/>
    <dgm:cxn modelId="{15CE5373-E174-41BD-9888-23A9702EC356}" type="presParOf" srcId="{E232700A-1D51-44FB-878F-17065FACC9BC}" destId="{2AA4B137-07EA-427B-8AB7-31D983663298}" srcOrd="1" destOrd="0" presId="urn:microsoft.com/office/officeart/2005/8/layout/orgChart1"/>
    <dgm:cxn modelId="{FF7BD053-7691-4951-A59B-A80B9823A131}" type="presParOf" srcId="{2DC0E45A-ECF6-4EFD-89BE-9090151002B0}" destId="{D38A9A60-CC02-465E-82DC-75CBF6B4A75D}" srcOrd="1" destOrd="0" presId="urn:microsoft.com/office/officeart/2005/8/layout/orgChart1"/>
    <dgm:cxn modelId="{2954F9C4-5650-4A5A-9E76-FC00478A1761}" type="presParOf" srcId="{2DC0E45A-ECF6-4EFD-89BE-9090151002B0}" destId="{B7C2FED7-3AE0-4151-A3CD-6B8B9886770E}" srcOrd="2" destOrd="0" presId="urn:microsoft.com/office/officeart/2005/8/layout/orgChart1"/>
    <dgm:cxn modelId="{D318564E-599A-41D8-9215-52CE26A66E26}" type="presParOf" srcId="{14AB3858-F234-494D-80F0-3763ABF90F8E}" destId="{D13F536A-6562-4FAB-AF45-4FBE52AF61B1}" srcOrd="2" destOrd="0" presId="urn:microsoft.com/office/officeart/2005/8/layout/orgChart1"/>
    <dgm:cxn modelId="{613997C4-8157-4E10-B65A-910DC9B0B3EC}" type="presParOf" srcId="{14AB3858-F234-494D-80F0-3763ABF90F8E}" destId="{53A96195-F639-4607-8BC1-F0E551859326}" srcOrd="3" destOrd="0" presId="urn:microsoft.com/office/officeart/2005/8/layout/orgChart1"/>
    <dgm:cxn modelId="{3168F80D-B730-4D97-8AF5-B77DCCE6282E}" type="presParOf" srcId="{53A96195-F639-4607-8BC1-F0E551859326}" destId="{5491A2EC-30E8-40F2-977A-69B6484E6F1F}" srcOrd="0" destOrd="0" presId="urn:microsoft.com/office/officeart/2005/8/layout/orgChart1"/>
    <dgm:cxn modelId="{E566C19D-DBF3-4739-A9E7-282D953940CB}" type="presParOf" srcId="{5491A2EC-30E8-40F2-977A-69B6484E6F1F}" destId="{365A0FFD-C942-425C-B657-DD6A13217F29}" srcOrd="0" destOrd="0" presId="urn:microsoft.com/office/officeart/2005/8/layout/orgChart1"/>
    <dgm:cxn modelId="{E9655829-233E-48DD-BC18-A2E469760CB5}" type="presParOf" srcId="{5491A2EC-30E8-40F2-977A-69B6484E6F1F}" destId="{CE4D0D6B-B831-4355-AEC4-67ED069C197A}" srcOrd="1" destOrd="0" presId="urn:microsoft.com/office/officeart/2005/8/layout/orgChart1"/>
    <dgm:cxn modelId="{58556F21-B7EF-4A34-9FFC-D06224FBBAE4}" type="presParOf" srcId="{53A96195-F639-4607-8BC1-F0E551859326}" destId="{218DD7E1-6A1F-494F-9DCE-4A73C37957C1}" srcOrd="1" destOrd="0" presId="urn:microsoft.com/office/officeart/2005/8/layout/orgChart1"/>
    <dgm:cxn modelId="{C78FA728-0B87-49CD-B2B4-13C087B7CDDF}" type="presParOf" srcId="{53A96195-F639-4607-8BC1-F0E551859326}" destId="{B10527DD-A983-4A0D-8F6B-742F3187AF82}" srcOrd="2" destOrd="0" presId="urn:microsoft.com/office/officeart/2005/8/layout/orgChart1"/>
    <dgm:cxn modelId="{431A7D2C-15AC-47D1-B939-29E4C5976D38}" type="presParOf" srcId="{A93DFBCE-6EDC-49D8-B88C-0DBDDA566306}" destId="{A703A7EF-A149-46E4-B13D-6C1C148F8389}" srcOrd="2" destOrd="0" presId="urn:microsoft.com/office/officeart/2005/8/layout/orgChart1"/>
    <dgm:cxn modelId="{5BF42B22-E567-4E95-BF4D-808C39BBA073}" type="presParOf" srcId="{A93DFBCE-6EDC-49D8-B88C-0DBDDA566306}" destId="{4B87DA41-718C-4EAB-A6F2-BD9EA0E21A71}" srcOrd="3" destOrd="0" presId="urn:microsoft.com/office/officeart/2005/8/layout/orgChart1"/>
    <dgm:cxn modelId="{ACC52839-7EDA-479B-8086-90456F65A2BC}" type="presParOf" srcId="{4B87DA41-718C-4EAB-A6F2-BD9EA0E21A71}" destId="{7C3CB214-5EB0-4C47-9927-DCA2D7FB7258}" srcOrd="0" destOrd="0" presId="urn:microsoft.com/office/officeart/2005/8/layout/orgChart1"/>
    <dgm:cxn modelId="{90C2D7A0-CF36-403A-BD1A-4D5C3EA486E0}" type="presParOf" srcId="{7C3CB214-5EB0-4C47-9927-DCA2D7FB7258}" destId="{F09234BB-B0C1-4B56-B8F2-41758C67F7CF}" srcOrd="0" destOrd="0" presId="urn:microsoft.com/office/officeart/2005/8/layout/orgChart1"/>
    <dgm:cxn modelId="{66DA71CF-37E5-4E72-B813-4656124B50F3}" type="presParOf" srcId="{7C3CB214-5EB0-4C47-9927-DCA2D7FB7258}" destId="{4C2A6A0F-EA7C-4FD8-B3C4-9967550E6ED1}" srcOrd="1" destOrd="0" presId="urn:microsoft.com/office/officeart/2005/8/layout/orgChart1"/>
    <dgm:cxn modelId="{396AB4BA-7287-4C58-8378-325B4FC71279}" type="presParOf" srcId="{4B87DA41-718C-4EAB-A6F2-BD9EA0E21A71}" destId="{817D9D05-75EF-4767-8860-86DBF3670335}" srcOrd="1" destOrd="0" presId="urn:microsoft.com/office/officeart/2005/8/layout/orgChart1"/>
    <dgm:cxn modelId="{39A57470-3C69-4C4E-B9EE-77E63D589B9F}" type="presParOf" srcId="{4B87DA41-718C-4EAB-A6F2-BD9EA0E21A71}" destId="{0D2C6393-080B-4DFC-930F-0C1569A3C369}" srcOrd="2" destOrd="0" presId="urn:microsoft.com/office/officeart/2005/8/layout/orgChart1"/>
    <dgm:cxn modelId="{19F93482-1D7C-44CF-87E5-8EE367078C83}" type="presParOf" srcId="{0D2C6393-080B-4DFC-930F-0C1569A3C369}" destId="{9CCB9EDB-E25E-4F57-B09E-FDCEF4AF8772}" srcOrd="0" destOrd="0" presId="urn:microsoft.com/office/officeart/2005/8/layout/orgChart1"/>
    <dgm:cxn modelId="{E9BF638A-E47F-4CD8-AF45-D127CC1FA3B5}" type="presParOf" srcId="{0D2C6393-080B-4DFC-930F-0C1569A3C369}" destId="{6F1BAA9B-D278-4F34-BCC1-0684E8568212}" srcOrd="1" destOrd="0" presId="urn:microsoft.com/office/officeart/2005/8/layout/orgChart1"/>
    <dgm:cxn modelId="{6216640B-2DAE-4674-9954-EF4260148633}" type="presParOf" srcId="{6F1BAA9B-D278-4F34-BCC1-0684E8568212}" destId="{A7472DB1-92AF-46C1-9E70-C450FE087702}" srcOrd="0" destOrd="0" presId="urn:microsoft.com/office/officeart/2005/8/layout/orgChart1"/>
    <dgm:cxn modelId="{B45BF84A-7281-4F7A-AEAA-9831C0E1534F}" type="presParOf" srcId="{A7472DB1-92AF-46C1-9E70-C450FE087702}" destId="{BB9EA8EC-786F-47B1-8E3C-7DDD34C4C3A4}" srcOrd="0" destOrd="0" presId="urn:microsoft.com/office/officeart/2005/8/layout/orgChart1"/>
    <dgm:cxn modelId="{FBFDADC7-F088-420C-9296-F69243AD968F}" type="presParOf" srcId="{A7472DB1-92AF-46C1-9E70-C450FE087702}" destId="{074D5B87-2877-4B07-A954-C5BFB3A7E861}" srcOrd="1" destOrd="0" presId="urn:microsoft.com/office/officeart/2005/8/layout/orgChart1"/>
    <dgm:cxn modelId="{6ADC59F3-CB00-45CD-8E3D-881DF6A4EA81}" type="presParOf" srcId="{6F1BAA9B-D278-4F34-BCC1-0684E8568212}" destId="{481E81F2-D2F8-48E7-9D51-6CBFDF9B45B2}" srcOrd="1" destOrd="0" presId="urn:microsoft.com/office/officeart/2005/8/layout/orgChart1"/>
    <dgm:cxn modelId="{6721A37E-F4A0-4218-98FE-3065779B2F64}" type="presParOf" srcId="{6F1BAA9B-D278-4F34-BCC1-0684E8568212}" destId="{221514C9-3AEF-423C-B508-5D71CD2FCFD4}" srcOrd="2" destOrd="0" presId="urn:microsoft.com/office/officeart/2005/8/layout/orgChart1"/>
    <dgm:cxn modelId="{1ED10B1C-26C0-4BF9-9419-136BC5C9CD82}" type="presParOf" srcId="{0D2C6393-080B-4DFC-930F-0C1569A3C369}" destId="{407E0B36-72AD-47F6-AF07-65B0E9ECD427}" srcOrd="2" destOrd="0" presId="urn:microsoft.com/office/officeart/2005/8/layout/orgChart1"/>
    <dgm:cxn modelId="{8EA45291-2EF7-4A96-AB2F-4C2F084C60D1}" type="presParOf" srcId="{0D2C6393-080B-4DFC-930F-0C1569A3C369}" destId="{002BF5BA-F138-4FBB-80D5-A1BB9C8C26A0}" srcOrd="3" destOrd="0" presId="urn:microsoft.com/office/officeart/2005/8/layout/orgChart1"/>
    <dgm:cxn modelId="{6A95DBE4-2BA0-4D74-B662-F3D638C51FCF}" type="presParOf" srcId="{002BF5BA-F138-4FBB-80D5-A1BB9C8C26A0}" destId="{9EF2E88D-7C72-46E6-92B2-75D992CAD1DA}" srcOrd="0" destOrd="0" presId="urn:microsoft.com/office/officeart/2005/8/layout/orgChart1"/>
    <dgm:cxn modelId="{CED9D20D-5BCD-4826-8016-FAD7090CF4C6}" type="presParOf" srcId="{9EF2E88D-7C72-46E6-92B2-75D992CAD1DA}" destId="{722398C2-1B54-4F21-B711-0E7A65390D59}" srcOrd="0" destOrd="0" presId="urn:microsoft.com/office/officeart/2005/8/layout/orgChart1"/>
    <dgm:cxn modelId="{E619A442-025E-4120-AA46-6069D2F030F3}" type="presParOf" srcId="{9EF2E88D-7C72-46E6-92B2-75D992CAD1DA}" destId="{6B1AB779-3722-4E8A-BDAD-35047AA50BCA}" srcOrd="1" destOrd="0" presId="urn:microsoft.com/office/officeart/2005/8/layout/orgChart1"/>
    <dgm:cxn modelId="{85B1345E-2E17-424B-8CAD-162689C9CB75}" type="presParOf" srcId="{002BF5BA-F138-4FBB-80D5-A1BB9C8C26A0}" destId="{680B6CB0-EF66-4C7D-91D3-71CAFBA6F357}" srcOrd="1" destOrd="0" presId="urn:microsoft.com/office/officeart/2005/8/layout/orgChart1"/>
    <dgm:cxn modelId="{523E41E3-3D12-4339-B455-61F04F0453C5}" type="presParOf" srcId="{002BF5BA-F138-4FBB-80D5-A1BB9C8C26A0}" destId="{FE4FFFF0-E4A4-4D83-BB2E-70D792B866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F75DF9-F6E1-4A37-9B11-630E8EA5F20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4C738C4-8C1C-49EA-884E-0D7DDEBAB715}">
      <dgm:prSet phldrT="[Text]" custT="1"/>
      <dgm:spPr/>
      <dgm:t>
        <a:bodyPr/>
        <a:lstStyle/>
        <a:p>
          <a:r>
            <a:rPr lang="en-US" sz="2400" dirty="0"/>
            <a:t>Kingdom</a:t>
          </a:r>
        </a:p>
      </dgm:t>
    </dgm:pt>
    <dgm:pt modelId="{226AAB73-4B7D-4EA7-809E-5B41E03DFFE8}" type="parTrans" cxnId="{29B7181F-638A-41EC-90D5-08BE974978AB}">
      <dgm:prSet/>
      <dgm:spPr/>
      <dgm:t>
        <a:bodyPr/>
        <a:lstStyle/>
        <a:p>
          <a:endParaRPr lang="en-US" sz="2400"/>
        </a:p>
      </dgm:t>
    </dgm:pt>
    <dgm:pt modelId="{B16DD41B-C180-4DE7-8C4F-319B3EF8DD2F}" type="sibTrans" cxnId="{29B7181F-638A-41EC-90D5-08BE974978AB}">
      <dgm:prSet/>
      <dgm:spPr/>
      <dgm:t>
        <a:bodyPr/>
        <a:lstStyle/>
        <a:p>
          <a:endParaRPr lang="en-US" sz="2400"/>
        </a:p>
      </dgm:t>
    </dgm:pt>
    <dgm:pt modelId="{050FF92C-A93C-4DB0-B529-A5A84C20AF03}">
      <dgm:prSet phldrT="[Text]" custT="1"/>
      <dgm:spPr/>
      <dgm:t>
        <a:bodyPr/>
        <a:lstStyle/>
        <a:p>
          <a:r>
            <a:rPr lang="en-US" sz="2400" dirty="0"/>
            <a:t>Phylum</a:t>
          </a:r>
        </a:p>
      </dgm:t>
    </dgm:pt>
    <dgm:pt modelId="{26186CF1-B294-4A1E-8B6A-A67E2A02F9C5}" type="parTrans" cxnId="{204A259C-905F-4CDF-8DB5-BFAF39886CEE}">
      <dgm:prSet/>
      <dgm:spPr/>
      <dgm:t>
        <a:bodyPr/>
        <a:lstStyle/>
        <a:p>
          <a:endParaRPr lang="en-US" sz="2400"/>
        </a:p>
      </dgm:t>
    </dgm:pt>
    <dgm:pt modelId="{FDC37E7C-D3C4-41EB-AD0C-DAA569E8E806}" type="sibTrans" cxnId="{204A259C-905F-4CDF-8DB5-BFAF39886CEE}">
      <dgm:prSet/>
      <dgm:spPr/>
      <dgm:t>
        <a:bodyPr/>
        <a:lstStyle/>
        <a:p>
          <a:endParaRPr lang="en-US" sz="2400"/>
        </a:p>
      </dgm:t>
    </dgm:pt>
    <dgm:pt modelId="{A8381888-7B91-4BA8-9B14-55E3E6B3F95E}">
      <dgm:prSet phldrT="[Text]" custT="1"/>
      <dgm:spPr/>
      <dgm:t>
        <a:bodyPr/>
        <a:lstStyle/>
        <a:p>
          <a:r>
            <a:rPr lang="en-US" sz="2400" dirty="0"/>
            <a:t>Class</a:t>
          </a:r>
        </a:p>
      </dgm:t>
    </dgm:pt>
    <dgm:pt modelId="{7DC3F3F1-1E0D-4B68-B4DE-D17208BE36FA}" type="parTrans" cxnId="{BFB526EF-6E83-44EB-8B21-114ECF3145E2}">
      <dgm:prSet/>
      <dgm:spPr/>
      <dgm:t>
        <a:bodyPr/>
        <a:lstStyle/>
        <a:p>
          <a:endParaRPr lang="en-US" sz="2400"/>
        </a:p>
      </dgm:t>
    </dgm:pt>
    <dgm:pt modelId="{9E388B39-7408-4753-A702-2EB0FBEE0339}" type="sibTrans" cxnId="{BFB526EF-6E83-44EB-8B21-114ECF3145E2}">
      <dgm:prSet/>
      <dgm:spPr/>
      <dgm:t>
        <a:bodyPr/>
        <a:lstStyle/>
        <a:p>
          <a:endParaRPr lang="en-US" sz="2400"/>
        </a:p>
      </dgm:t>
    </dgm:pt>
    <dgm:pt modelId="{81007697-A002-4910-B946-874114DD5018}">
      <dgm:prSet phldrT="[Text]" custT="1"/>
      <dgm:spPr/>
      <dgm:t>
        <a:bodyPr/>
        <a:lstStyle/>
        <a:p>
          <a:r>
            <a:rPr lang="en-US" sz="2400" dirty="0"/>
            <a:t>Order</a:t>
          </a:r>
        </a:p>
      </dgm:t>
    </dgm:pt>
    <dgm:pt modelId="{9CB00518-F768-4408-8500-C689A9E3A6C0}" type="parTrans" cxnId="{88363389-FF75-4F4D-90E6-10A0012C7BAD}">
      <dgm:prSet/>
      <dgm:spPr/>
      <dgm:t>
        <a:bodyPr/>
        <a:lstStyle/>
        <a:p>
          <a:endParaRPr lang="en-US" sz="2400"/>
        </a:p>
      </dgm:t>
    </dgm:pt>
    <dgm:pt modelId="{F7E4DC4A-8901-4197-BB91-54A202BFBF82}" type="sibTrans" cxnId="{88363389-FF75-4F4D-90E6-10A0012C7BAD}">
      <dgm:prSet/>
      <dgm:spPr/>
      <dgm:t>
        <a:bodyPr/>
        <a:lstStyle/>
        <a:p>
          <a:endParaRPr lang="en-US" sz="2400"/>
        </a:p>
      </dgm:t>
    </dgm:pt>
    <dgm:pt modelId="{500165D4-B539-4945-999E-652EEAB78388}">
      <dgm:prSet phldrT="[Text]" custT="1"/>
      <dgm:spPr/>
      <dgm:t>
        <a:bodyPr/>
        <a:lstStyle/>
        <a:p>
          <a:r>
            <a:rPr lang="en-US" sz="2400" dirty="0"/>
            <a:t>Family</a:t>
          </a:r>
        </a:p>
      </dgm:t>
    </dgm:pt>
    <dgm:pt modelId="{F3A3FE1E-0E02-4A93-8AA9-D11D31331EBA}" type="parTrans" cxnId="{20FE34EA-FC08-44C3-AD6B-851499709074}">
      <dgm:prSet/>
      <dgm:spPr/>
      <dgm:t>
        <a:bodyPr/>
        <a:lstStyle/>
        <a:p>
          <a:endParaRPr lang="en-US" sz="2400"/>
        </a:p>
      </dgm:t>
    </dgm:pt>
    <dgm:pt modelId="{7F1A71FE-7853-4FD9-BE28-2894C473ECFB}" type="sibTrans" cxnId="{20FE34EA-FC08-44C3-AD6B-851499709074}">
      <dgm:prSet/>
      <dgm:spPr/>
      <dgm:t>
        <a:bodyPr/>
        <a:lstStyle/>
        <a:p>
          <a:endParaRPr lang="en-US" sz="2400"/>
        </a:p>
      </dgm:t>
    </dgm:pt>
    <dgm:pt modelId="{2D33E9C7-EFB7-41B8-A1B3-E138641B5D5B}">
      <dgm:prSet phldrT="[Text]" custT="1"/>
      <dgm:spPr/>
      <dgm:t>
        <a:bodyPr/>
        <a:lstStyle/>
        <a:p>
          <a:r>
            <a:rPr lang="en-US" sz="2400" dirty="0"/>
            <a:t>Genus</a:t>
          </a:r>
        </a:p>
      </dgm:t>
    </dgm:pt>
    <dgm:pt modelId="{523B937E-F187-43C0-BECD-B89F1DB5DBDB}" type="parTrans" cxnId="{E6F40B3A-F064-43CA-AD80-82037BBD9330}">
      <dgm:prSet/>
      <dgm:spPr/>
      <dgm:t>
        <a:bodyPr/>
        <a:lstStyle/>
        <a:p>
          <a:endParaRPr lang="en-US" sz="2400"/>
        </a:p>
      </dgm:t>
    </dgm:pt>
    <dgm:pt modelId="{FCF69FB1-4A3E-4AB6-8835-50D6A6A3BA8B}" type="sibTrans" cxnId="{E6F40B3A-F064-43CA-AD80-82037BBD9330}">
      <dgm:prSet/>
      <dgm:spPr/>
      <dgm:t>
        <a:bodyPr/>
        <a:lstStyle/>
        <a:p>
          <a:endParaRPr lang="en-US" sz="2400"/>
        </a:p>
      </dgm:t>
    </dgm:pt>
    <dgm:pt modelId="{F400C309-7030-4B0C-903C-3505734214AB}">
      <dgm:prSet phldrT="[Text]" custT="1"/>
      <dgm:spPr/>
      <dgm:t>
        <a:bodyPr/>
        <a:lstStyle/>
        <a:p>
          <a:r>
            <a:rPr lang="en-US" sz="2400" dirty="0"/>
            <a:t>Species</a:t>
          </a:r>
        </a:p>
      </dgm:t>
    </dgm:pt>
    <dgm:pt modelId="{D3E4BBAB-91C6-41C7-A8B5-612B020598C8}" type="parTrans" cxnId="{A7443F77-C71D-4D91-9D99-13BF251D47FE}">
      <dgm:prSet/>
      <dgm:spPr/>
      <dgm:t>
        <a:bodyPr/>
        <a:lstStyle/>
        <a:p>
          <a:endParaRPr lang="en-US" sz="2400"/>
        </a:p>
      </dgm:t>
    </dgm:pt>
    <dgm:pt modelId="{4E901B87-2643-42D4-B426-6C186489ADAD}" type="sibTrans" cxnId="{A7443F77-C71D-4D91-9D99-13BF251D47FE}">
      <dgm:prSet/>
      <dgm:spPr/>
      <dgm:t>
        <a:bodyPr/>
        <a:lstStyle/>
        <a:p>
          <a:endParaRPr lang="en-US" sz="2400"/>
        </a:p>
      </dgm:t>
    </dgm:pt>
    <dgm:pt modelId="{B34CAC6F-3257-444D-8F1D-EACA56551E1B}" type="pres">
      <dgm:prSet presAssocID="{41F75DF9-F6E1-4A37-9B11-630E8EA5F20C}" presName="Name0" presStyleCnt="0">
        <dgm:presLayoutVars>
          <dgm:dir/>
          <dgm:animLvl val="lvl"/>
          <dgm:resizeHandles val="exact"/>
        </dgm:presLayoutVars>
      </dgm:prSet>
      <dgm:spPr/>
    </dgm:pt>
    <dgm:pt modelId="{4CA96BA2-8CD6-46ED-B86A-DBAE770A85B0}" type="pres">
      <dgm:prSet presAssocID="{34C738C4-8C1C-49EA-884E-0D7DDEBAB715}" presName="Name8" presStyleCnt="0"/>
      <dgm:spPr/>
    </dgm:pt>
    <dgm:pt modelId="{0A648206-0285-42F7-BCED-BB854DC89631}" type="pres">
      <dgm:prSet presAssocID="{34C738C4-8C1C-49EA-884E-0D7DDEBAB715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AC5DF-6CB7-410C-9078-9A4111F3F645}" type="pres">
      <dgm:prSet presAssocID="{34C738C4-8C1C-49EA-884E-0D7DDEBAB7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60748-02F2-4EDE-8225-939CA101813E}" type="pres">
      <dgm:prSet presAssocID="{050FF92C-A93C-4DB0-B529-A5A84C20AF03}" presName="Name8" presStyleCnt="0"/>
      <dgm:spPr/>
    </dgm:pt>
    <dgm:pt modelId="{C60AA4DF-0958-4958-BD30-58FA56E96637}" type="pres">
      <dgm:prSet presAssocID="{050FF92C-A93C-4DB0-B529-A5A84C20AF03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6E433-DB44-489B-AE03-76999A6A860C}" type="pres">
      <dgm:prSet presAssocID="{050FF92C-A93C-4DB0-B529-A5A84C20AF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95BCC-2DA9-444C-A971-543B19801979}" type="pres">
      <dgm:prSet presAssocID="{A8381888-7B91-4BA8-9B14-55E3E6B3F95E}" presName="Name8" presStyleCnt="0"/>
      <dgm:spPr/>
    </dgm:pt>
    <dgm:pt modelId="{6D6044D5-468A-4EED-ACB3-578074B087AF}" type="pres">
      <dgm:prSet presAssocID="{A8381888-7B91-4BA8-9B14-55E3E6B3F95E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455F5-FE42-41B6-8AD8-D5216DDD113D}" type="pres">
      <dgm:prSet presAssocID="{A8381888-7B91-4BA8-9B14-55E3E6B3F9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8F419-097D-4DD1-9E95-AB750E3BCE71}" type="pres">
      <dgm:prSet presAssocID="{81007697-A002-4910-B946-874114DD5018}" presName="Name8" presStyleCnt="0"/>
      <dgm:spPr/>
    </dgm:pt>
    <dgm:pt modelId="{52CAA8DF-75C5-4A44-9016-58CA685C4A98}" type="pres">
      <dgm:prSet presAssocID="{81007697-A002-4910-B946-874114DD5018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E4A50-2744-44E5-AE44-4F6DD6311964}" type="pres">
      <dgm:prSet presAssocID="{81007697-A002-4910-B946-874114DD50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B8254-8DC2-4FC7-A548-5E3906BB0ED6}" type="pres">
      <dgm:prSet presAssocID="{500165D4-B539-4945-999E-652EEAB78388}" presName="Name8" presStyleCnt="0"/>
      <dgm:spPr/>
    </dgm:pt>
    <dgm:pt modelId="{CEA6B4E3-749E-45D0-A931-0644AB4DD548}" type="pres">
      <dgm:prSet presAssocID="{500165D4-B539-4945-999E-652EEAB78388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71C52-0C65-4056-A944-DF7ED6DBEC2C}" type="pres">
      <dgm:prSet presAssocID="{500165D4-B539-4945-999E-652EEAB783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7BA07-C3C2-43A8-BEEF-066F182C209F}" type="pres">
      <dgm:prSet presAssocID="{2D33E9C7-EFB7-41B8-A1B3-E138641B5D5B}" presName="Name8" presStyleCnt="0"/>
      <dgm:spPr/>
    </dgm:pt>
    <dgm:pt modelId="{0450DD56-8BD7-4AEE-94BD-0D0F6A41F4CC}" type="pres">
      <dgm:prSet presAssocID="{2D33E9C7-EFB7-41B8-A1B3-E138641B5D5B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BD83B-CA93-4447-BD96-E657055BBF3D}" type="pres">
      <dgm:prSet presAssocID="{2D33E9C7-EFB7-41B8-A1B3-E138641B5D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FFBFB-70C3-41F0-8FB7-5238DAC1F936}" type="pres">
      <dgm:prSet presAssocID="{F400C309-7030-4B0C-903C-3505734214AB}" presName="Name8" presStyleCnt="0"/>
      <dgm:spPr/>
    </dgm:pt>
    <dgm:pt modelId="{5412A672-2D61-42AC-8EB9-3EA1602AB3C5}" type="pres">
      <dgm:prSet presAssocID="{F400C309-7030-4B0C-903C-3505734214AB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4C83F-5325-400C-B49B-3BC6E8FC4FEB}" type="pres">
      <dgm:prSet presAssocID="{F400C309-7030-4B0C-903C-3505734214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B7181F-638A-41EC-90D5-08BE974978AB}" srcId="{41F75DF9-F6E1-4A37-9B11-630E8EA5F20C}" destId="{34C738C4-8C1C-49EA-884E-0D7DDEBAB715}" srcOrd="0" destOrd="0" parTransId="{226AAB73-4B7D-4EA7-809E-5B41E03DFFE8}" sibTransId="{B16DD41B-C180-4DE7-8C4F-319B3EF8DD2F}"/>
    <dgm:cxn modelId="{AAB0D738-A2B3-4B05-B51D-9EF91299B20B}" type="presOf" srcId="{34C738C4-8C1C-49EA-884E-0D7DDEBAB715}" destId="{0A648206-0285-42F7-BCED-BB854DC89631}" srcOrd="0" destOrd="0" presId="urn:microsoft.com/office/officeart/2005/8/layout/pyramid1"/>
    <dgm:cxn modelId="{BFB526EF-6E83-44EB-8B21-114ECF3145E2}" srcId="{41F75DF9-F6E1-4A37-9B11-630E8EA5F20C}" destId="{A8381888-7B91-4BA8-9B14-55E3E6B3F95E}" srcOrd="2" destOrd="0" parTransId="{7DC3F3F1-1E0D-4B68-B4DE-D17208BE36FA}" sibTransId="{9E388B39-7408-4753-A702-2EB0FBEE0339}"/>
    <dgm:cxn modelId="{A7443F77-C71D-4D91-9D99-13BF251D47FE}" srcId="{41F75DF9-F6E1-4A37-9B11-630E8EA5F20C}" destId="{F400C309-7030-4B0C-903C-3505734214AB}" srcOrd="6" destOrd="0" parTransId="{D3E4BBAB-91C6-41C7-A8B5-612B020598C8}" sibTransId="{4E901B87-2643-42D4-B426-6C186489ADAD}"/>
    <dgm:cxn modelId="{9BCFC95C-0A0B-47DB-9C01-8D0D9E13C857}" type="presOf" srcId="{500165D4-B539-4945-999E-652EEAB78388}" destId="{CEA6B4E3-749E-45D0-A931-0644AB4DD548}" srcOrd="0" destOrd="0" presId="urn:microsoft.com/office/officeart/2005/8/layout/pyramid1"/>
    <dgm:cxn modelId="{DD32F860-62F8-43AC-A03F-E3EA1F7E389E}" type="presOf" srcId="{A8381888-7B91-4BA8-9B14-55E3E6B3F95E}" destId="{4E1455F5-FE42-41B6-8AD8-D5216DDD113D}" srcOrd="1" destOrd="0" presId="urn:microsoft.com/office/officeart/2005/8/layout/pyramid1"/>
    <dgm:cxn modelId="{F4EB2671-D173-478F-964A-82C8C250D0E2}" type="presOf" srcId="{A8381888-7B91-4BA8-9B14-55E3E6B3F95E}" destId="{6D6044D5-468A-4EED-ACB3-578074B087AF}" srcOrd="0" destOrd="0" presId="urn:microsoft.com/office/officeart/2005/8/layout/pyramid1"/>
    <dgm:cxn modelId="{ACD2C325-FEA9-41F9-9390-FCF3DE626278}" type="presOf" srcId="{F400C309-7030-4B0C-903C-3505734214AB}" destId="{3E24C83F-5325-400C-B49B-3BC6E8FC4FEB}" srcOrd="1" destOrd="0" presId="urn:microsoft.com/office/officeart/2005/8/layout/pyramid1"/>
    <dgm:cxn modelId="{7E45C6F1-CEB9-4422-8DE5-7BC0A368C4A1}" type="presOf" srcId="{41F75DF9-F6E1-4A37-9B11-630E8EA5F20C}" destId="{B34CAC6F-3257-444D-8F1D-EACA56551E1B}" srcOrd="0" destOrd="0" presId="urn:microsoft.com/office/officeart/2005/8/layout/pyramid1"/>
    <dgm:cxn modelId="{D338B627-2688-4F4C-8273-620516B9B3F5}" type="presOf" srcId="{050FF92C-A93C-4DB0-B529-A5A84C20AF03}" destId="{C60AA4DF-0958-4958-BD30-58FA56E96637}" srcOrd="0" destOrd="0" presId="urn:microsoft.com/office/officeart/2005/8/layout/pyramid1"/>
    <dgm:cxn modelId="{349A3EA1-D5A3-4391-9F45-0A60AE2FC1F6}" type="presOf" srcId="{050FF92C-A93C-4DB0-B529-A5A84C20AF03}" destId="{5CF6E433-DB44-489B-AE03-76999A6A860C}" srcOrd="1" destOrd="0" presId="urn:microsoft.com/office/officeart/2005/8/layout/pyramid1"/>
    <dgm:cxn modelId="{88363389-FF75-4F4D-90E6-10A0012C7BAD}" srcId="{41F75DF9-F6E1-4A37-9B11-630E8EA5F20C}" destId="{81007697-A002-4910-B946-874114DD5018}" srcOrd="3" destOrd="0" parTransId="{9CB00518-F768-4408-8500-C689A9E3A6C0}" sibTransId="{F7E4DC4A-8901-4197-BB91-54A202BFBF82}"/>
    <dgm:cxn modelId="{69C41046-74C8-4596-871B-6F4D13D4A97A}" type="presOf" srcId="{2D33E9C7-EFB7-41B8-A1B3-E138641B5D5B}" destId="{FBBBD83B-CA93-4447-BD96-E657055BBF3D}" srcOrd="1" destOrd="0" presId="urn:microsoft.com/office/officeart/2005/8/layout/pyramid1"/>
    <dgm:cxn modelId="{DC31C280-34F6-41FD-840F-E47ADBD56251}" type="presOf" srcId="{2D33E9C7-EFB7-41B8-A1B3-E138641B5D5B}" destId="{0450DD56-8BD7-4AEE-94BD-0D0F6A41F4CC}" srcOrd="0" destOrd="0" presId="urn:microsoft.com/office/officeart/2005/8/layout/pyramid1"/>
    <dgm:cxn modelId="{F8BDA01A-E253-4006-8653-3CAE66AE7037}" type="presOf" srcId="{500165D4-B539-4945-999E-652EEAB78388}" destId="{13571C52-0C65-4056-A944-DF7ED6DBEC2C}" srcOrd="1" destOrd="0" presId="urn:microsoft.com/office/officeart/2005/8/layout/pyramid1"/>
    <dgm:cxn modelId="{6313B54A-6F34-4446-A262-FA55A7B911E6}" type="presOf" srcId="{F400C309-7030-4B0C-903C-3505734214AB}" destId="{5412A672-2D61-42AC-8EB9-3EA1602AB3C5}" srcOrd="0" destOrd="0" presId="urn:microsoft.com/office/officeart/2005/8/layout/pyramid1"/>
    <dgm:cxn modelId="{20FE34EA-FC08-44C3-AD6B-851499709074}" srcId="{41F75DF9-F6E1-4A37-9B11-630E8EA5F20C}" destId="{500165D4-B539-4945-999E-652EEAB78388}" srcOrd="4" destOrd="0" parTransId="{F3A3FE1E-0E02-4A93-8AA9-D11D31331EBA}" sibTransId="{7F1A71FE-7853-4FD9-BE28-2894C473ECFB}"/>
    <dgm:cxn modelId="{E6F40B3A-F064-43CA-AD80-82037BBD9330}" srcId="{41F75DF9-F6E1-4A37-9B11-630E8EA5F20C}" destId="{2D33E9C7-EFB7-41B8-A1B3-E138641B5D5B}" srcOrd="5" destOrd="0" parTransId="{523B937E-F187-43C0-BECD-B89F1DB5DBDB}" sibTransId="{FCF69FB1-4A3E-4AB6-8835-50D6A6A3BA8B}"/>
    <dgm:cxn modelId="{FD4FF5D2-BB12-4D00-85F1-93AF326E54D5}" type="presOf" srcId="{34C738C4-8C1C-49EA-884E-0D7DDEBAB715}" destId="{EBBAC5DF-6CB7-410C-9078-9A4111F3F645}" srcOrd="1" destOrd="0" presId="urn:microsoft.com/office/officeart/2005/8/layout/pyramid1"/>
    <dgm:cxn modelId="{E79DF295-5F41-47AF-95BE-4A1FD3645595}" type="presOf" srcId="{81007697-A002-4910-B946-874114DD5018}" destId="{52CAA8DF-75C5-4A44-9016-58CA685C4A98}" srcOrd="0" destOrd="0" presId="urn:microsoft.com/office/officeart/2005/8/layout/pyramid1"/>
    <dgm:cxn modelId="{204A259C-905F-4CDF-8DB5-BFAF39886CEE}" srcId="{41F75DF9-F6E1-4A37-9B11-630E8EA5F20C}" destId="{050FF92C-A93C-4DB0-B529-A5A84C20AF03}" srcOrd="1" destOrd="0" parTransId="{26186CF1-B294-4A1E-8B6A-A67E2A02F9C5}" sibTransId="{FDC37E7C-D3C4-41EB-AD0C-DAA569E8E806}"/>
    <dgm:cxn modelId="{D47B0738-0D8B-4EDB-9CFB-5B6C4B8144BA}" type="presOf" srcId="{81007697-A002-4910-B946-874114DD5018}" destId="{544E4A50-2744-44E5-AE44-4F6DD6311964}" srcOrd="1" destOrd="0" presId="urn:microsoft.com/office/officeart/2005/8/layout/pyramid1"/>
    <dgm:cxn modelId="{D75C8B1B-C6AF-4523-A6FE-F0868BEE917E}" type="presParOf" srcId="{B34CAC6F-3257-444D-8F1D-EACA56551E1B}" destId="{4CA96BA2-8CD6-46ED-B86A-DBAE770A85B0}" srcOrd="0" destOrd="0" presId="urn:microsoft.com/office/officeart/2005/8/layout/pyramid1"/>
    <dgm:cxn modelId="{71C71133-B855-44CA-9E25-1B2E0B8D6C1D}" type="presParOf" srcId="{4CA96BA2-8CD6-46ED-B86A-DBAE770A85B0}" destId="{0A648206-0285-42F7-BCED-BB854DC89631}" srcOrd="0" destOrd="0" presId="urn:microsoft.com/office/officeart/2005/8/layout/pyramid1"/>
    <dgm:cxn modelId="{3BDF3080-ADE3-49AE-8B06-BC57DF172926}" type="presParOf" srcId="{4CA96BA2-8CD6-46ED-B86A-DBAE770A85B0}" destId="{EBBAC5DF-6CB7-410C-9078-9A4111F3F645}" srcOrd="1" destOrd="0" presId="urn:microsoft.com/office/officeart/2005/8/layout/pyramid1"/>
    <dgm:cxn modelId="{00658CE5-61AF-4A09-B195-D02D1EC1CC71}" type="presParOf" srcId="{B34CAC6F-3257-444D-8F1D-EACA56551E1B}" destId="{CCF60748-02F2-4EDE-8225-939CA101813E}" srcOrd="1" destOrd="0" presId="urn:microsoft.com/office/officeart/2005/8/layout/pyramid1"/>
    <dgm:cxn modelId="{602D6891-6ACC-426E-ADE2-0E1372258973}" type="presParOf" srcId="{CCF60748-02F2-4EDE-8225-939CA101813E}" destId="{C60AA4DF-0958-4958-BD30-58FA56E96637}" srcOrd="0" destOrd="0" presId="urn:microsoft.com/office/officeart/2005/8/layout/pyramid1"/>
    <dgm:cxn modelId="{52BA288D-65D5-44D1-9447-17943B0B5369}" type="presParOf" srcId="{CCF60748-02F2-4EDE-8225-939CA101813E}" destId="{5CF6E433-DB44-489B-AE03-76999A6A860C}" srcOrd="1" destOrd="0" presId="urn:microsoft.com/office/officeart/2005/8/layout/pyramid1"/>
    <dgm:cxn modelId="{C3872FE2-ABC6-4A9A-9AD3-C0576AA2D098}" type="presParOf" srcId="{B34CAC6F-3257-444D-8F1D-EACA56551E1B}" destId="{75695BCC-2DA9-444C-A971-543B19801979}" srcOrd="2" destOrd="0" presId="urn:microsoft.com/office/officeart/2005/8/layout/pyramid1"/>
    <dgm:cxn modelId="{F36A6BFC-AC18-4BAE-9A12-216664BBB076}" type="presParOf" srcId="{75695BCC-2DA9-444C-A971-543B19801979}" destId="{6D6044D5-468A-4EED-ACB3-578074B087AF}" srcOrd="0" destOrd="0" presId="urn:microsoft.com/office/officeart/2005/8/layout/pyramid1"/>
    <dgm:cxn modelId="{04A3726D-E752-4AFA-A6B1-2903FDBBD388}" type="presParOf" srcId="{75695BCC-2DA9-444C-A971-543B19801979}" destId="{4E1455F5-FE42-41B6-8AD8-D5216DDD113D}" srcOrd="1" destOrd="0" presId="urn:microsoft.com/office/officeart/2005/8/layout/pyramid1"/>
    <dgm:cxn modelId="{4E74104B-A4D6-4659-885D-4B6177844D22}" type="presParOf" srcId="{B34CAC6F-3257-444D-8F1D-EACA56551E1B}" destId="{9718F419-097D-4DD1-9E95-AB750E3BCE71}" srcOrd="3" destOrd="0" presId="urn:microsoft.com/office/officeart/2005/8/layout/pyramid1"/>
    <dgm:cxn modelId="{6BEFD644-EFAC-49F8-BFB0-3E9659F635BF}" type="presParOf" srcId="{9718F419-097D-4DD1-9E95-AB750E3BCE71}" destId="{52CAA8DF-75C5-4A44-9016-58CA685C4A98}" srcOrd="0" destOrd="0" presId="urn:microsoft.com/office/officeart/2005/8/layout/pyramid1"/>
    <dgm:cxn modelId="{1F772AD5-90FF-45AB-8226-BD4A8F1468BF}" type="presParOf" srcId="{9718F419-097D-4DD1-9E95-AB750E3BCE71}" destId="{544E4A50-2744-44E5-AE44-4F6DD6311964}" srcOrd="1" destOrd="0" presId="urn:microsoft.com/office/officeart/2005/8/layout/pyramid1"/>
    <dgm:cxn modelId="{33D468F1-6368-4395-84DF-AE7D110A896D}" type="presParOf" srcId="{B34CAC6F-3257-444D-8F1D-EACA56551E1B}" destId="{C30B8254-8DC2-4FC7-A548-5E3906BB0ED6}" srcOrd="4" destOrd="0" presId="urn:microsoft.com/office/officeart/2005/8/layout/pyramid1"/>
    <dgm:cxn modelId="{1359C5B4-021B-41B1-AE0F-A16250F337BE}" type="presParOf" srcId="{C30B8254-8DC2-4FC7-A548-5E3906BB0ED6}" destId="{CEA6B4E3-749E-45D0-A931-0644AB4DD548}" srcOrd="0" destOrd="0" presId="urn:microsoft.com/office/officeart/2005/8/layout/pyramid1"/>
    <dgm:cxn modelId="{3C1529EB-E800-4AFC-8508-9B07DAE5489F}" type="presParOf" srcId="{C30B8254-8DC2-4FC7-A548-5E3906BB0ED6}" destId="{13571C52-0C65-4056-A944-DF7ED6DBEC2C}" srcOrd="1" destOrd="0" presId="urn:microsoft.com/office/officeart/2005/8/layout/pyramid1"/>
    <dgm:cxn modelId="{32D9D00C-89D6-4B82-9005-FE12C7B3989C}" type="presParOf" srcId="{B34CAC6F-3257-444D-8F1D-EACA56551E1B}" destId="{0467BA07-C3C2-43A8-BEEF-066F182C209F}" srcOrd="5" destOrd="0" presId="urn:microsoft.com/office/officeart/2005/8/layout/pyramid1"/>
    <dgm:cxn modelId="{2EEEB72D-9D07-404B-A7AF-03CB6BEA74BB}" type="presParOf" srcId="{0467BA07-C3C2-43A8-BEEF-066F182C209F}" destId="{0450DD56-8BD7-4AEE-94BD-0D0F6A41F4CC}" srcOrd="0" destOrd="0" presId="urn:microsoft.com/office/officeart/2005/8/layout/pyramid1"/>
    <dgm:cxn modelId="{BA9D1EE0-E880-4AAD-8E8D-6CD06A855195}" type="presParOf" srcId="{0467BA07-C3C2-43A8-BEEF-066F182C209F}" destId="{FBBBD83B-CA93-4447-BD96-E657055BBF3D}" srcOrd="1" destOrd="0" presId="urn:microsoft.com/office/officeart/2005/8/layout/pyramid1"/>
    <dgm:cxn modelId="{8E324573-46E7-403B-9469-BBAFF05FA0F2}" type="presParOf" srcId="{B34CAC6F-3257-444D-8F1D-EACA56551E1B}" destId="{105FFBFB-70C3-41F0-8FB7-5238DAC1F936}" srcOrd="6" destOrd="0" presId="urn:microsoft.com/office/officeart/2005/8/layout/pyramid1"/>
    <dgm:cxn modelId="{BEBF8AB3-08C2-4537-8FA1-BC96C150D24B}" type="presParOf" srcId="{105FFBFB-70C3-41F0-8FB7-5238DAC1F936}" destId="{5412A672-2D61-42AC-8EB9-3EA1602AB3C5}" srcOrd="0" destOrd="0" presId="urn:microsoft.com/office/officeart/2005/8/layout/pyramid1"/>
    <dgm:cxn modelId="{041CA6D8-D0F5-47CC-86FD-D6F5A696FA1F}" type="presParOf" srcId="{105FFBFB-70C3-41F0-8FB7-5238DAC1F936}" destId="{3E24C83F-5325-400C-B49B-3BC6E8FC4FE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E0B36-72AD-47F6-AF07-65B0E9ECD427}">
      <dsp:nvSpPr>
        <dsp:cNvPr id="0" name=""/>
        <dsp:cNvSpPr/>
      </dsp:nvSpPr>
      <dsp:spPr>
        <a:xfrm>
          <a:off x="3436111" y="2419199"/>
          <a:ext cx="102282" cy="448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095"/>
              </a:lnTo>
              <a:lnTo>
                <a:pt x="102282" y="448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B9EDB-E25E-4F57-B09E-FDCEF4AF8772}">
      <dsp:nvSpPr>
        <dsp:cNvPr id="0" name=""/>
        <dsp:cNvSpPr/>
      </dsp:nvSpPr>
      <dsp:spPr>
        <a:xfrm>
          <a:off x="3333828" y="2419199"/>
          <a:ext cx="102282" cy="448095"/>
        </a:xfrm>
        <a:custGeom>
          <a:avLst/>
          <a:gdLst/>
          <a:ahLst/>
          <a:cxnLst/>
          <a:rect l="0" t="0" r="0" b="0"/>
          <a:pathLst>
            <a:path>
              <a:moveTo>
                <a:pt x="102282" y="0"/>
              </a:moveTo>
              <a:lnTo>
                <a:pt x="102282" y="448095"/>
              </a:lnTo>
              <a:lnTo>
                <a:pt x="0" y="448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3A7EF-A149-46E4-B13D-6C1C148F8389}">
      <dsp:nvSpPr>
        <dsp:cNvPr id="0" name=""/>
        <dsp:cNvSpPr/>
      </dsp:nvSpPr>
      <dsp:spPr>
        <a:xfrm>
          <a:off x="2257425" y="1727573"/>
          <a:ext cx="691625" cy="448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095"/>
              </a:lnTo>
              <a:lnTo>
                <a:pt x="691625" y="448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F536A-6562-4FAB-AF45-4FBE52AF61B1}">
      <dsp:nvSpPr>
        <dsp:cNvPr id="0" name=""/>
        <dsp:cNvSpPr/>
      </dsp:nvSpPr>
      <dsp:spPr>
        <a:xfrm>
          <a:off x="1078738" y="2419199"/>
          <a:ext cx="102282" cy="448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095"/>
              </a:lnTo>
              <a:lnTo>
                <a:pt x="102282" y="448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81CBD-9D0F-43AD-9A2F-29B048F19DD3}">
      <dsp:nvSpPr>
        <dsp:cNvPr id="0" name=""/>
        <dsp:cNvSpPr/>
      </dsp:nvSpPr>
      <dsp:spPr>
        <a:xfrm>
          <a:off x="976456" y="2419199"/>
          <a:ext cx="102282" cy="448095"/>
        </a:xfrm>
        <a:custGeom>
          <a:avLst/>
          <a:gdLst/>
          <a:ahLst/>
          <a:cxnLst/>
          <a:rect l="0" t="0" r="0" b="0"/>
          <a:pathLst>
            <a:path>
              <a:moveTo>
                <a:pt x="102282" y="0"/>
              </a:moveTo>
              <a:lnTo>
                <a:pt x="102282" y="448095"/>
              </a:lnTo>
              <a:lnTo>
                <a:pt x="0" y="448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EBF58-6BE6-4794-B703-35247E532EBF}">
      <dsp:nvSpPr>
        <dsp:cNvPr id="0" name=""/>
        <dsp:cNvSpPr/>
      </dsp:nvSpPr>
      <dsp:spPr>
        <a:xfrm>
          <a:off x="1565799" y="1727573"/>
          <a:ext cx="691625" cy="448095"/>
        </a:xfrm>
        <a:custGeom>
          <a:avLst/>
          <a:gdLst/>
          <a:ahLst/>
          <a:cxnLst/>
          <a:rect l="0" t="0" r="0" b="0"/>
          <a:pathLst>
            <a:path>
              <a:moveTo>
                <a:pt x="691625" y="0"/>
              </a:moveTo>
              <a:lnTo>
                <a:pt x="691625" y="448095"/>
              </a:lnTo>
              <a:lnTo>
                <a:pt x="0" y="448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AC83E-BF1B-48B4-9223-4DF18363FA41}">
      <dsp:nvSpPr>
        <dsp:cNvPr id="0" name=""/>
        <dsp:cNvSpPr/>
      </dsp:nvSpPr>
      <dsp:spPr>
        <a:xfrm>
          <a:off x="1770364" y="1240513"/>
          <a:ext cx="974120" cy="487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Shirts</a:t>
          </a:r>
        </a:p>
      </dsp:txBody>
      <dsp:txXfrm>
        <a:off x="1770364" y="1240513"/>
        <a:ext cx="974120" cy="487060"/>
      </dsp:txXfrm>
    </dsp:sp>
    <dsp:sp modelId="{BBABD890-A90E-47FC-A1CC-55911787F4E9}">
      <dsp:nvSpPr>
        <dsp:cNvPr id="0" name=""/>
        <dsp:cNvSpPr/>
      </dsp:nvSpPr>
      <dsp:spPr>
        <a:xfrm>
          <a:off x="591678" y="1932138"/>
          <a:ext cx="974120" cy="487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T-Shirt</a:t>
          </a:r>
        </a:p>
      </dsp:txBody>
      <dsp:txXfrm>
        <a:off x="591678" y="1932138"/>
        <a:ext cx="974120" cy="487060"/>
      </dsp:txXfrm>
    </dsp:sp>
    <dsp:sp modelId="{7BAFB16E-6257-4DC2-A1CB-219C41B79612}">
      <dsp:nvSpPr>
        <dsp:cNvPr id="0" name=""/>
        <dsp:cNvSpPr/>
      </dsp:nvSpPr>
      <dsp:spPr>
        <a:xfrm>
          <a:off x="2335" y="2623764"/>
          <a:ext cx="974120" cy="487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V-Neck</a:t>
          </a:r>
        </a:p>
      </dsp:txBody>
      <dsp:txXfrm>
        <a:off x="2335" y="2623764"/>
        <a:ext cx="974120" cy="487060"/>
      </dsp:txXfrm>
    </dsp:sp>
    <dsp:sp modelId="{365A0FFD-C942-425C-B657-DD6A13217F29}">
      <dsp:nvSpPr>
        <dsp:cNvPr id="0" name=""/>
        <dsp:cNvSpPr/>
      </dsp:nvSpPr>
      <dsp:spPr>
        <a:xfrm>
          <a:off x="1181021" y="2623764"/>
          <a:ext cx="974120" cy="487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Round Neck</a:t>
          </a:r>
        </a:p>
      </dsp:txBody>
      <dsp:txXfrm>
        <a:off x="1181021" y="2623764"/>
        <a:ext cx="974120" cy="487060"/>
      </dsp:txXfrm>
    </dsp:sp>
    <dsp:sp modelId="{F09234BB-B0C1-4B56-B8F2-41758C67F7CF}">
      <dsp:nvSpPr>
        <dsp:cNvPr id="0" name=""/>
        <dsp:cNvSpPr/>
      </dsp:nvSpPr>
      <dsp:spPr>
        <a:xfrm>
          <a:off x="2949050" y="1932138"/>
          <a:ext cx="974120" cy="487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Dress Shirt</a:t>
          </a:r>
        </a:p>
      </dsp:txBody>
      <dsp:txXfrm>
        <a:off x="2949050" y="1932138"/>
        <a:ext cx="974120" cy="487060"/>
      </dsp:txXfrm>
    </dsp:sp>
    <dsp:sp modelId="{BB9EA8EC-786F-47B1-8E3C-7DDD34C4C3A4}">
      <dsp:nvSpPr>
        <dsp:cNvPr id="0" name=""/>
        <dsp:cNvSpPr/>
      </dsp:nvSpPr>
      <dsp:spPr>
        <a:xfrm>
          <a:off x="2359707" y="2623764"/>
          <a:ext cx="974120" cy="487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Full Button</a:t>
          </a:r>
        </a:p>
      </dsp:txBody>
      <dsp:txXfrm>
        <a:off x="2359707" y="2623764"/>
        <a:ext cx="974120" cy="487060"/>
      </dsp:txXfrm>
    </dsp:sp>
    <dsp:sp modelId="{722398C2-1B54-4F21-B711-0E7A65390D59}">
      <dsp:nvSpPr>
        <dsp:cNvPr id="0" name=""/>
        <dsp:cNvSpPr/>
      </dsp:nvSpPr>
      <dsp:spPr>
        <a:xfrm>
          <a:off x="3538393" y="2623764"/>
          <a:ext cx="974120" cy="487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Partial Button</a:t>
          </a:r>
        </a:p>
      </dsp:txBody>
      <dsp:txXfrm>
        <a:off x="3538393" y="2623764"/>
        <a:ext cx="974120" cy="487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48206-0285-42F7-BCED-BB854DC89631}">
      <dsp:nvSpPr>
        <dsp:cNvPr id="0" name=""/>
        <dsp:cNvSpPr/>
      </dsp:nvSpPr>
      <dsp:spPr>
        <a:xfrm>
          <a:off x="2332758" y="0"/>
          <a:ext cx="777586" cy="675367"/>
        </a:xfrm>
        <a:prstGeom prst="trapezoid">
          <a:avLst>
            <a:gd name="adj" fmla="val 575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Kingdom</a:t>
          </a:r>
        </a:p>
      </dsp:txBody>
      <dsp:txXfrm>
        <a:off x="2332758" y="0"/>
        <a:ext cx="777586" cy="675367"/>
      </dsp:txXfrm>
    </dsp:sp>
    <dsp:sp modelId="{C60AA4DF-0958-4958-BD30-58FA56E96637}">
      <dsp:nvSpPr>
        <dsp:cNvPr id="0" name=""/>
        <dsp:cNvSpPr/>
      </dsp:nvSpPr>
      <dsp:spPr>
        <a:xfrm>
          <a:off x="1943965" y="675367"/>
          <a:ext cx="1555172" cy="675367"/>
        </a:xfrm>
        <a:prstGeom prst="trapezoid">
          <a:avLst>
            <a:gd name="adj" fmla="val 575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Phylum</a:t>
          </a:r>
        </a:p>
      </dsp:txBody>
      <dsp:txXfrm>
        <a:off x="2216120" y="675367"/>
        <a:ext cx="1010862" cy="675367"/>
      </dsp:txXfrm>
    </dsp:sp>
    <dsp:sp modelId="{6D6044D5-468A-4EED-ACB3-578074B087AF}">
      <dsp:nvSpPr>
        <dsp:cNvPr id="0" name=""/>
        <dsp:cNvSpPr/>
      </dsp:nvSpPr>
      <dsp:spPr>
        <a:xfrm>
          <a:off x="1555172" y="1350735"/>
          <a:ext cx="2332758" cy="675367"/>
        </a:xfrm>
        <a:prstGeom prst="trapezoid">
          <a:avLst>
            <a:gd name="adj" fmla="val 575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Class</a:t>
          </a:r>
        </a:p>
      </dsp:txBody>
      <dsp:txXfrm>
        <a:off x="1963405" y="1350735"/>
        <a:ext cx="1516293" cy="675367"/>
      </dsp:txXfrm>
    </dsp:sp>
    <dsp:sp modelId="{52CAA8DF-75C5-4A44-9016-58CA685C4A98}">
      <dsp:nvSpPr>
        <dsp:cNvPr id="0" name=""/>
        <dsp:cNvSpPr/>
      </dsp:nvSpPr>
      <dsp:spPr>
        <a:xfrm>
          <a:off x="1166379" y="2026103"/>
          <a:ext cx="3110345" cy="675367"/>
        </a:xfrm>
        <a:prstGeom prst="trapezoid">
          <a:avLst>
            <a:gd name="adj" fmla="val 575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Order</a:t>
          </a:r>
        </a:p>
      </dsp:txBody>
      <dsp:txXfrm>
        <a:off x="1710689" y="2026103"/>
        <a:ext cx="2021724" cy="675367"/>
      </dsp:txXfrm>
    </dsp:sp>
    <dsp:sp modelId="{CEA6B4E3-749E-45D0-A931-0644AB4DD548}">
      <dsp:nvSpPr>
        <dsp:cNvPr id="0" name=""/>
        <dsp:cNvSpPr/>
      </dsp:nvSpPr>
      <dsp:spPr>
        <a:xfrm>
          <a:off x="777586" y="2701471"/>
          <a:ext cx="3887931" cy="675367"/>
        </a:xfrm>
        <a:prstGeom prst="trapezoid">
          <a:avLst>
            <a:gd name="adj" fmla="val 575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Family</a:t>
          </a:r>
        </a:p>
      </dsp:txBody>
      <dsp:txXfrm>
        <a:off x="1457974" y="2701471"/>
        <a:ext cx="2527155" cy="675367"/>
      </dsp:txXfrm>
    </dsp:sp>
    <dsp:sp modelId="{0450DD56-8BD7-4AEE-94BD-0D0F6A41F4CC}">
      <dsp:nvSpPr>
        <dsp:cNvPr id="0" name=""/>
        <dsp:cNvSpPr/>
      </dsp:nvSpPr>
      <dsp:spPr>
        <a:xfrm>
          <a:off x="388793" y="3376839"/>
          <a:ext cx="4665517" cy="675367"/>
        </a:xfrm>
        <a:prstGeom prst="trapezoid">
          <a:avLst>
            <a:gd name="adj" fmla="val 575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Genus</a:t>
          </a:r>
        </a:p>
      </dsp:txBody>
      <dsp:txXfrm>
        <a:off x="1205258" y="3376839"/>
        <a:ext cx="3032586" cy="675367"/>
      </dsp:txXfrm>
    </dsp:sp>
    <dsp:sp modelId="{5412A672-2D61-42AC-8EB9-3EA1602AB3C5}">
      <dsp:nvSpPr>
        <dsp:cNvPr id="0" name=""/>
        <dsp:cNvSpPr/>
      </dsp:nvSpPr>
      <dsp:spPr>
        <a:xfrm>
          <a:off x="0" y="4052207"/>
          <a:ext cx="5443103" cy="675367"/>
        </a:xfrm>
        <a:prstGeom prst="trapezoid">
          <a:avLst>
            <a:gd name="adj" fmla="val 575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Species</a:t>
          </a:r>
        </a:p>
      </dsp:txBody>
      <dsp:txXfrm>
        <a:off x="952543" y="4052207"/>
        <a:ext cx="3538017" cy="67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3465-E70D-47B7-BE88-D6CF74CFA98A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F1F6-BD53-4D36-B3A4-443B3DD685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82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3C429-77E3-4435-B109-9F07B69F4A85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3976-8D8B-4396-9743-F74B26813A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52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D5FD85-FA00-482D-9FAC-8D06BC0BA64D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081F-57BC-4D47-AB15-63D33166AB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30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B73AC-A614-4F66-B0AB-E8AB49118E27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FC47-4796-4DBB-A80E-9BED4D72E4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36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A426C7-FB3C-42AC-881F-0083994EA69B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D8E1-0EC8-4417-9B65-B545CD1D70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45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7B8D20-CA50-4DCF-8FE9-947F6074F525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898E-5987-414F-B4B0-76A2F5FFED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44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A41CA-9E8C-40D6-9ACC-871CF833F0DE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840-EFA7-4D2D-9A54-1C8CFE8B5B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32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3F3237-AE31-4CCF-87DB-BDD0A13A6E12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C4E8-5EDF-4029-8247-6E29B57271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2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DF231-1725-40C3-9C95-9CF75A37624B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0C4D-EA1E-4336-9EA6-8BF4C973C8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24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C2A98-332F-429F-8169-568E812E3D70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F330-9748-4504-852B-F43A06A26D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28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E5522-0E2B-426D-8A56-D0036245D8D5}" type="datetime1">
              <a:rPr lang="en-US" altLang="en-US" smtClean="0"/>
              <a:pPr>
                <a:defRPr/>
              </a:pPr>
              <a:t>5/17/2017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319-A508-46BB-8003-86BE407498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25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68B0391B-BFE3-4EE1-B7BD-CCDD8E152001}" type="datetime1">
              <a:rPr lang="en-US" altLang="en-US" smtClean="0"/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5/17/2017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fld id="{279995F7-14AC-4232-A4C5-82C32CD3A127}" type="slidenum">
              <a:rPr lang="en-US" altLang="en-US" smtClean="0">
                <a:ea typeface="ＭＳ Ｐゴシック" panose="020B0600070205080204" pitchFamily="34" charset="-128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78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Classification: the science of grouping organisms into taxonomic groups</a:t>
            </a:r>
          </a:p>
          <a:p>
            <a:pPr lvl="1"/>
            <a:r>
              <a:rPr lang="en-US" dirty="0"/>
              <a:t>Based on similarities among organisms</a:t>
            </a:r>
          </a:p>
        </p:txBody>
      </p:sp>
    </p:spTree>
    <p:extLst>
      <p:ext uri="{BB962C8B-B14F-4D97-AF65-F5344CB8AC3E}">
        <p14:creationId xmlns:p14="http://schemas.microsoft.com/office/powerpoint/2010/main" val="321241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Binomial Nomenclature Practice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Pick up a half-sheet from the front table.</a:t>
            </a:r>
          </a:p>
          <a:p>
            <a:r>
              <a:rPr lang="en-US" altLang="en-US"/>
              <a:t>Using the word bank and key, determine the scientific name of the organisms listed.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558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Dichotomous Key: multi-step tool used to identify a species</a:t>
            </a:r>
          </a:p>
        </p:txBody>
      </p:sp>
      <p:pic>
        <p:nvPicPr>
          <p:cNvPr id="1026" name="Picture 2" descr="http://www.quia.com/files/quia/users/hlrbiology/Honors_Biology/10_Classification/dichotomous_key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708" y="1590347"/>
            <a:ext cx="7383642" cy="526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612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taxonomy describes 3 domains:</a:t>
            </a:r>
          </a:p>
          <a:p>
            <a:pPr lvl="1"/>
            <a:r>
              <a:rPr lang="en-US" dirty="0"/>
              <a:t>Archaea: all are prokaryotes</a:t>
            </a:r>
          </a:p>
          <a:p>
            <a:pPr lvl="1"/>
            <a:r>
              <a:rPr lang="en-US" dirty="0"/>
              <a:t>Bacteria: all are prokaryotes</a:t>
            </a:r>
          </a:p>
          <a:p>
            <a:pPr lvl="1"/>
            <a:r>
              <a:rPr lang="en-US" dirty="0"/>
              <a:t>Eukarya: all are eukaryotes</a:t>
            </a:r>
          </a:p>
          <a:p>
            <a:pPr lvl="2"/>
            <a:r>
              <a:rPr lang="en-US" dirty="0"/>
              <a:t>Most diverse domain and includes most of the organisms you are familiar with</a:t>
            </a:r>
          </a:p>
          <a:p>
            <a:pPr lvl="2"/>
            <a:r>
              <a:rPr lang="en-US" dirty="0" err="1"/>
              <a:t>Protists</a:t>
            </a:r>
            <a:r>
              <a:rPr lang="en-US" dirty="0"/>
              <a:t>, Fungi, Plants and Animals are all classified within the domain of Eukarya</a:t>
            </a:r>
          </a:p>
        </p:txBody>
      </p:sp>
    </p:spTree>
    <p:extLst>
      <p:ext uri="{BB962C8B-B14F-4D97-AF65-F5344CB8AC3E}">
        <p14:creationId xmlns:p14="http://schemas.microsoft.com/office/powerpoint/2010/main" val="156001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Archaea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only the kingdom, </a:t>
            </a:r>
            <a:r>
              <a:rPr lang="en-US" dirty="0" err="1"/>
              <a:t>Archebacteria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Single-celled, prokaryotic bacteria</a:t>
            </a:r>
          </a:p>
          <a:p>
            <a:pPr lvl="1"/>
            <a:r>
              <a:rPr lang="en-US" dirty="0"/>
              <a:t>Anaerobic: can’t tolerate oxygen</a:t>
            </a:r>
          </a:p>
          <a:p>
            <a:pPr lvl="1"/>
            <a:r>
              <a:rPr lang="en-US" dirty="0"/>
              <a:t>Producers, consumers or decomposers and live in extreme conditions</a:t>
            </a:r>
          </a:p>
        </p:txBody>
      </p:sp>
    </p:spTree>
    <p:extLst>
      <p:ext uri="{BB962C8B-B14F-4D97-AF65-F5344CB8AC3E}">
        <p14:creationId xmlns:p14="http://schemas.microsoft.com/office/powerpoint/2010/main" val="3173908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only the kingdom, Eubacteria:</a:t>
            </a:r>
          </a:p>
          <a:p>
            <a:pPr lvl="1"/>
            <a:r>
              <a:rPr lang="en-US" dirty="0"/>
              <a:t>Single-celled, prokaryotic bacteria</a:t>
            </a:r>
          </a:p>
          <a:p>
            <a:pPr lvl="1"/>
            <a:r>
              <a:rPr lang="en-US" dirty="0"/>
              <a:t>“True” bacteria that are autotrophic, heterotrophic or chemotrophic</a:t>
            </a:r>
          </a:p>
          <a:p>
            <a:pPr lvl="2"/>
            <a:r>
              <a:rPr lang="en-US" dirty="0"/>
              <a:t>Eubacteria are found everywhere, even thriving on your skin</a:t>
            </a:r>
          </a:p>
          <a:p>
            <a:pPr lvl="2"/>
            <a:r>
              <a:rPr lang="en-US" dirty="0"/>
              <a:t>Most are harmless, but some may cause harmful infections</a:t>
            </a:r>
          </a:p>
        </p:txBody>
      </p:sp>
    </p:spTree>
    <p:extLst>
      <p:ext uri="{BB962C8B-B14F-4D97-AF65-F5344CB8AC3E}">
        <p14:creationId xmlns:p14="http://schemas.microsoft.com/office/powerpoint/2010/main" val="372081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Eukarya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the kingdoms: Protista, Fungi, Plantae, and Animalia</a:t>
            </a:r>
          </a:p>
          <a:p>
            <a:pPr lvl="1"/>
            <a:r>
              <a:rPr lang="en-US" dirty="0"/>
              <a:t>Plantae: photosynthetic organisms with cell walls and chloroplasts</a:t>
            </a:r>
          </a:p>
          <a:p>
            <a:pPr lvl="1"/>
            <a:r>
              <a:rPr lang="en-US" dirty="0"/>
              <a:t>Animalia: complex heterotrophic organisms</a:t>
            </a:r>
          </a:p>
          <a:p>
            <a:pPr lvl="1"/>
            <a:r>
              <a:rPr lang="en-US" dirty="0" err="1"/>
              <a:t>Protists</a:t>
            </a:r>
            <a:r>
              <a:rPr lang="en-US" dirty="0"/>
              <a:t>: eukaryotes that do not fit easily into any other group</a:t>
            </a:r>
          </a:p>
          <a:p>
            <a:pPr lvl="2"/>
            <a:r>
              <a:rPr lang="en-US" dirty="0"/>
              <a:t>Classified as plant-like, animal-like or fungus-like</a:t>
            </a:r>
          </a:p>
        </p:txBody>
      </p:sp>
    </p:spTree>
    <p:extLst>
      <p:ext uri="{BB962C8B-B14F-4D97-AF65-F5344CB8AC3E}">
        <p14:creationId xmlns:p14="http://schemas.microsoft.com/office/powerpoint/2010/main" val="3362477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Protists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183356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Plant-like </a:t>
            </a:r>
            <a:r>
              <a:rPr lang="en-US" dirty="0" err="1"/>
              <a:t>protists</a:t>
            </a:r>
            <a:r>
              <a:rPr lang="en-US" dirty="0"/>
              <a:t>: classified by method of nutrition (photosynthesis)</a:t>
            </a:r>
          </a:p>
          <a:p>
            <a:pPr lvl="1"/>
            <a:r>
              <a:rPr lang="en-US" dirty="0"/>
              <a:t>Examples: algae (Euglenas, golden algae, diatoms, dinoflagellates)</a:t>
            </a:r>
          </a:p>
          <a:p>
            <a:r>
              <a:rPr lang="en-US" dirty="0"/>
              <a:t>Animal-like </a:t>
            </a:r>
            <a:r>
              <a:rPr lang="en-US" dirty="0" err="1"/>
              <a:t>protists</a:t>
            </a:r>
            <a:r>
              <a:rPr lang="en-US" dirty="0"/>
              <a:t>: classified by method of movement</a:t>
            </a:r>
          </a:p>
          <a:p>
            <a:pPr lvl="1"/>
            <a:r>
              <a:rPr lang="en-US" dirty="0"/>
              <a:t>Examples: protozoa (ciliates, flagellates, </a:t>
            </a:r>
            <a:r>
              <a:rPr lang="en-US" dirty="0" err="1"/>
              <a:t>amoeboids</a:t>
            </a:r>
            <a:r>
              <a:rPr lang="en-US" dirty="0"/>
              <a:t>, </a:t>
            </a:r>
            <a:r>
              <a:rPr lang="en-US" dirty="0" err="1"/>
              <a:t>sprozoa</a:t>
            </a:r>
            <a:r>
              <a:rPr lang="en-US" dirty="0"/>
              <a:t>)</a:t>
            </a:r>
          </a:p>
          <a:p>
            <a:r>
              <a:rPr lang="en-US" dirty="0"/>
              <a:t>Fungus-like </a:t>
            </a:r>
            <a:r>
              <a:rPr lang="en-US" dirty="0" err="1"/>
              <a:t>protists</a:t>
            </a:r>
            <a:r>
              <a:rPr lang="en-US" dirty="0"/>
              <a:t>: classified by method of nutrition (break down)</a:t>
            </a:r>
          </a:p>
          <a:p>
            <a:pPr lvl="1"/>
            <a:r>
              <a:rPr lang="en-US" dirty="0"/>
              <a:t>Examples: slime molds (water molds, downy mildews, white rust)</a:t>
            </a:r>
          </a:p>
        </p:txBody>
      </p:sp>
    </p:spTree>
    <p:extLst>
      <p:ext uri="{BB962C8B-B14F-4D97-AF65-F5344CB8AC3E}">
        <p14:creationId xmlns:p14="http://schemas.microsoft.com/office/powerpoint/2010/main" val="2382731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Fungi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Heterotrophic organisms that feed on dead matter</a:t>
            </a:r>
          </a:p>
          <a:p>
            <a:pPr lvl="1"/>
            <a:r>
              <a:rPr lang="en-US" dirty="0"/>
              <a:t>Decomposers: break down food</a:t>
            </a:r>
          </a:p>
          <a:p>
            <a:pPr lvl="2"/>
            <a:r>
              <a:rPr lang="en-US" dirty="0"/>
              <a:t>Contain cell walls but no chloroplasts</a:t>
            </a:r>
          </a:p>
          <a:p>
            <a:pPr lvl="2"/>
            <a:r>
              <a:rPr lang="en-US" dirty="0"/>
              <a:t>Reproduce sexually (spores) and asexually (budding)</a:t>
            </a:r>
          </a:p>
          <a:p>
            <a:pPr lvl="2"/>
            <a:r>
              <a:rPr lang="en-US" dirty="0"/>
              <a:t>Some fungi may cause infections or respiratory diseases</a:t>
            </a:r>
          </a:p>
          <a:p>
            <a:pPr lvl="2"/>
            <a:r>
              <a:rPr lang="en-US" dirty="0"/>
              <a:t>Lichen: symbiotic relationship between fungi and algae</a:t>
            </a:r>
          </a:p>
          <a:p>
            <a:pPr lvl="2"/>
            <a:r>
              <a:rPr lang="en-US" dirty="0"/>
              <a:t>Mycorrhizae: symbiotic relationship between fungi and vascular plants (both benefit)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6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Biodiversity: diversity among living species in a particular area</a:t>
            </a:r>
          </a:p>
          <a:p>
            <a:pPr lvl="1"/>
            <a:r>
              <a:rPr lang="en-US" dirty="0"/>
              <a:t>Scientists use classification to organize and classify the millions of organisms that make up Earth’s biodiversity</a:t>
            </a:r>
          </a:p>
        </p:txBody>
      </p:sp>
    </p:spTree>
    <p:extLst>
      <p:ext uri="{BB962C8B-B14F-4D97-AF65-F5344CB8AC3E}">
        <p14:creationId xmlns:p14="http://schemas.microsoft.com/office/powerpoint/2010/main" val="240334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Taxonomy: classifying and scientifically naming organisms</a:t>
            </a:r>
          </a:p>
          <a:p>
            <a:pPr lvl="1"/>
            <a:r>
              <a:rPr lang="en-US" dirty="0"/>
              <a:t>Individual groups: taxa (taxon: singular)</a:t>
            </a:r>
          </a:p>
        </p:txBody>
      </p:sp>
    </p:spTree>
    <p:extLst>
      <p:ext uri="{BB962C8B-B14F-4D97-AF65-F5344CB8AC3E}">
        <p14:creationId xmlns:p14="http://schemas.microsoft.com/office/powerpoint/2010/main" val="127230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Response #8: Classification of Shoes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Remove your right shoe. Place it on top of your desk.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into a group of four.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Classify the shoes on your table and place them into a flow chart (similar to the one on the right) with “shoes” being the domain.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classifying your shoes until you have identified each shoe to the simplest form.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4914578"/>
              </p:ext>
            </p:extLst>
          </p:nvPr>
        </p:nvGraphicFramePr>
        <p:xfrm>
          <a:off x="4629150" y="1825625"/>
          <a:ext cx="451485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15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Response #8, Contd.: Classification of Shoes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New shoe species have been discovered and need to be classified.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group of 4 needs to join with 2-3 other groups of 4 to form a group of 12 to 16.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 member of your large group needs to get a large white board and a dry-erase marker.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Re-classify the shoes in your group (starting with the most broad and become more specific) and draw your classification system on your large white board.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representative from each group will test the other group’s classification system with their shoe.</a:t>
            </a:r>
          </a:p>
        </p:txBody>
      </p:sp>
    </p:spTree>
    <p:extLst>
      <p:ext uri="{BB962C8B-B14F-4D97-AF65-F5344CB8AC3E}">
        <p14:creationId xmlns:p14="http://schemas.microsoft.com/office/powerpoint/2010/main" val="335039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Response #8, Contd.: Classification of Shoes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were some of the common characteristics that you used to classify your shoes?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Did you have any trouble classifying them?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Was it difficult to use your chart for the 3 new shoes? Were there problems you ran into?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about the last 3 new shoes?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there more than one way you could have classified the shoes?</a:t>
            </a:r>
          </a:p>
          <a:p>
            <a:r>
              <a:rPr lang="en-US" dirty="0"/>
              <a:t>Conclusion: 2-3 sentences on what you learned in this activity.</a:t>
            </a:r>
          </a:p>
        </p:txBody>
      </p:sp>
    </p:spTree>
    <p:extLst>
      <p:ext uri="{BB962C8B-B14F-4D97-AF65-F5344CB8AC3E}">
        <p14:creationId xmlns:p14="http://schemas.microsoft.com/office/powerpoint/2010/main" val="166042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Classification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Aristotle</a:t>
            </a:r>
          </a:p>
          <a:p>
            <a:pPr lvl="1"/>
            <a:r>
              <a:rPr lang="en-US" dirty="0"/>
              <a:t>Divided all organisms into 2 main groups</a:t>
            </a:r>
          </a:p>
          <a:p>
            <a:pPr lvl="2"/>
            <a:r>
              <a:rPr lang="en-US" dirty="0"/>
              <a:t>Plants and animals</a:t>
            </a:r>
          </a:p>
          <a:p>
            <a:pPr lvl="2"/>
            <a:r>
              <a:rPr lang="en-US" dirty="0"/>
              <a:t>They were further subdivided into water, land and air</a:t>
            </a:r>
          </a:p>
          <a:p>
            <a:pPr lvl="2"/>
            <a:endParaRPr lang="en-US" dirty="0"/>
          </a:p>
          <a:p>
            <a:r>
              <a:rPr lang="en-US" dirty="0"/>
              <a:t>Linnaeus’ system of classification: expanded on classification to develop the modern system</a:t>
            </a:r>
          </a:p>
          <a:p>
            <a:pPr lvl="1"/>
            <a:r>
              <a:rPr lang="en-US" dirty="0"/>
              <a:t>Established the hierarchy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2642064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Hierarchy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Kingdom: groups of different phyla</a:t>
            </a:r>
          </a:p>
          <a:p>
            <a:r>
              <a:rPr lang="en-US" dirty="0"/>
              <a:t>Phylum: groups of different classes</a:t>
            </a:r>
          </a:p>
          <a:p>
            <a:r>
              <a:rPr lang="en-US" dirty="0"/>
              <a:t>Class: groups of different orders</a:t>
            </a:r>
          </a:p>
          <a:p>
            <a:r>
              <a:rPr lang="en-US" dirty="0"/>
              <a:t>Order: group of different families</a:t>
            </a:r>
          </a:p>
          <a:p>
            <a:r>
              <a:rPr lang="en-US" dirty="0"/>
              <a:t>Family: groups of different genera</a:t>
            </a:r>
          </a:p>
          <a:p>
            <a:r>
              <a:rPr lang="en-US" dirty="0"/>
              <a:t>Genus: groups of different species</a:t>
            </a:r>
          </a:p>
          <a:p>
            <a:r>
              <a:rPr lang="en-US" dirty="0"/>
              <a:t>Species: most specific category</a:t>
            </a:r>
          </a:p>
          <a:p>
            <a:pPr lvl="1"/>
            <a:r>
              <a:rPr lang="en-US" dirty="0"/>
              <a:t>Can breed and produce fertile offspring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6428928"/>
              </p:ext>
            </p:extLst>
          </p:nvPr>
        </p:nvGraphicFramePr>
        <p:xfrm>
          <a:off x="3700896" y="1825625"/>
          <a:ext cx="5443104" cy="472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384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Linnaeus’ Classification System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modern system also includes domains:</a:t>
            </a:r>
          </a:p>
          <a:p>
            <a:pPr lvl="1"/>
            <a:r>
              <a:rPr lang="en-US" dirty="0"/>
              <a:t>Domain: largest taxonomic group; encompasses all life</a:t>
            </a:r>
          </a:p>
          <a:p>
            <a:pPr lvl="2"/>
            <a:r>
              <a:rPr lang="en-US" dirty="0"/>
              <a:t>3 domains: archaea, bacteria, </a:t>
            </a:r>
            <a:r>
              <a:rPr lang="en-US" dirty="0" err="1"/>
              <a:t>eukarya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 developed binomial nomenclature</a:t>
            </a:r>
          </a:p>
          <a:p>
            <a:pPr lvl="1"/>
            <a:r>
              <a:rPr lang="en-US" dirty="0"/>
              <a:t>2 word naming system to group organisms</a:t>
            </a:r>
          </a:p>
          <a:p>
            <a:pPr lvl="2"/>
            <a:r>
              <a:rPr lang="en-US" dirty="0"/>
              <a:t>Still based on characteristics</a:t>
            </a:r>
          </a:p>
          <a:p>
            <a:pPr lvl="2"/>
            <a:r>
              <a:rPr lang="en-US" dirty="0"/>
              <a:t>2 part scientific name; using genus first, followed by species</a:t>
            </a:r>
          </a:p>
          <a:p>
            <a:pPr lvl="2"/>
            <a:r>
              <a:rPr lang="en-US" dirty="0"/>
              <a:t>Italicized (or underlined when written)</a:t>
            </a:r>
          </a:p>
          <a:p>
            <a:pPr lvl="1"/>
            <a:r>
              <a:rPr lang="en-US" dirty="0"/>
              <a:t>Examples: </a:t>
            </a:r>
            <a:r>
              <a:rPr lang="en-US" i="1" u="sng" dirty="0"/>
              <a:t>Homo </a:t>
            </a:r>
            <a:r>
              <a:rPr lang="en-US" i="1" u="sng" dirty="0" err="1"/>
              <a:t>sapies</a:t>
            </a:r>
            <a:r>
              <a:rPr lang="en-US" i="1" u="sng" dirty="0"/>
              <a:t> </a:t>
            </a:r>
            <a:r>
              <a:rPr lang="en-US" dirty="0"/>
              <a:t>(humans); </a:t>
            </a:r>
            <a:r>
              <a:rPr lang="en-US" i="1" u="sng" dirty="0" err="1"/>
              <a:t>Quercus</a:t>
            </a:r>
            <a:r>
              <a:rPr lang="en-US" i="1" u="sng" dirty="0"/>
              <a:t> alba </a:t>
            </a:r>
            <a:r>
              <a:rPr lang="en-US" dirty="0"/>
              <a:t>(white oak); </a:t>
            </a:r>
            <a:r>
              <a:rPr lang="en-US" i="1" u="sng" dirty="0" err="1"/>
              <a:t>Eublepharus</a:t>
            </a:r>
            <a:r>
              <a:rPr lang="en-US" i="1" u="sng" dirty="0"/>
              <a:t> </a:t>
            </a:r>
            <a:r>
              <a:rPr lang="en-US" i="1" u="sng" dirty="0" err="1"/>
              <a:t>marularius</a:t>
            </a:r>
            <a:r>
              <a:rPr lang="en-US" i="1" u="sng" dirty="0"/>
              <a:t> </a:t>
            </a:r>
            <a:r>
              <a:rPr lang="en-US" dirty="0"/>
              <a:t>(leopard gecko); </a:t>
            </a:r>
            <a:r>
              <a:rPr lang="en-US" i="1" u="sng" dirty="0" err="1"/>
              <a:t>Quercus</a:t>
            </a:r>
            <a:r>
              <a:rPr lang="en-US" i="1" u="sng" dirty="0"/>
              <a:t> </a:t>
            </a:r>
            <a:r>
              <a:rPr lang="en-US" i="1" u="sng" dirty="0" err="1"/>
              <a:t>palustris</a:t>
            </a:r>
            <a:r>
              <a:rPr lang="en-US" i="1" u="sng" dirty="0"/>
              <a:t> </a:t>
            </a:r>
            <a:r>
              <a:rPr lang="en-US" dirty="0"/>
              <a:t>(pin oak)</a:t>
            </a:r>
          </a:p>
          <a:p>
            <a:pPr lvl="2"/>
            <a:r>
              <a:rPr lang="en-US" dirty="0"/>
              <a:t>What do you notice about the white oak and pin oak?</a:t>
            </a:r>
          </a:p>
          <a:p>
            <a:pPr lvl="3"/>
            <a:r>
              <a:rPr lang="en-US" dirty="0"/>
              <a:t>Share the same genus (most closely related)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880</Words>
  <Application>Microsoft Office PowerPoint</Application>
  <PresentationFormat>On-screen Show (4:3)</PresentationFormat>
  <Paragraphs>114</Paragraphs>
  <Slides>17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Office Theme</vt:lpstr>
      <vt:lpstr>Classification</vt:lpstr>
      <vt:lpstr>Classification</vt:lpstr>
      <vt:lpstr>Classification</vt:lpstr>
      <vt:lpstr>Written Response #8: Classification of Shoes</vt:lpstr>
      <vt:lpstr>Written Response #8, Contd.: Classification of Shoes</vt:lpstr>
      <vt:lpstr>Written Response #8, Contd.: Classification of Shoes</vt:lpstr>
      <vt:lpstr>History of Classification</vt:lpstr>
      <vt:lpstr>Classification Hierarchy</vt:lpstr>
      <vt:lpstr>Linnaeus’ Classification System</vt:lpstr>
      <vt:lpstr>Binomial Nomenclature Practice</vt:lpstr>
      <vt:lpstr>Dichotomous Key: multi-step tool used to identify a species</vt:lpstr>
      <vt:lpstr>Classification</vt:lpstr>
      <vt:lpstr>Archaea</vt:lpstr>
      <vt:lpstr>Bacteria</vt:lpstr>
      <vt:lpstr>Eukarya</vt:lpstr>
      <vt:lpstr>Protists</vt:lpstr>
      <vt:lpstr>Fungi</vt:lpstr>
    </vt:vector>
  </TitlesOfParts>
  <Company>Lincoln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Lambert iii, Delbert</dc:creator>
  <cp:lastModifiedBy>Lambert iii, Delbert</cp:lastModifiedBy>
  <cp:revision>11</cp:revision>
  <dcterms:created xsi:type="dcterms:W3CDTF">2016-05-05T17:20:33Z</dcterms:created>
  <dcterms:modified xsi:type="dcterms:W3CDTF">2017-05-17T12:53:07Z</dcterms:modified>
</cp:coreProperties>
</file>